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57" r:id="rId4"/>
    <p:sldId id="265" r:id="rId5"/>
    <p:sldId id="259" r:id="rId6"/>
    <p:sldId id="268" r:id="rId7"/>
    <p:sldId id="258" r:id="rId8"/>
    <p:sldId id="260" r:id="rId9"/>
    <p:sldId id="261" r:id="rId10"/>
    <p:sldId id="267" r:id="rId11"/>
    <p:sldId id="262" r:id="rId12"/>
    <p:sldId id="263" r:id="rId13"/>
    <p:sldId id="264"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21D68CB-2B8D-40D6-BC88-8339ED72A4D4}">
          <p14:sldIdLst>
            <p14:sldId id="256"/>
            <p14:sldId id="266"/>
            <p14:sldId id="257"/>
            <p14:sldId id="265"/>
            <p14:sldId id="259"/>
            <p14:sldId id="268"/>
            <p14:sldId id="258"/>
            <p14:sldId id="260"/>
            <p14:sldId id="261"/>
            <p14:sldId id="267"/>
            <p14:sldId id="262"/>
            <p14:sldId id="263"/>
            <p14:sldId id="264"/>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1D991E-CD50-3C02-D327-A26FB427CD7B}" v="74" dt="2024-12-18T17:35:46.867"/>
    <p1510:client id="{F60886E3-AF8B-4D5A-A407-FA5A62D11EEB}" v="104" dt="2024-12-18T11:26:04.2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ata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55B575-737B-4FBA-A6AA-90A41668649B}" type="doc">
      <dgm:prSet loTypeId="urn:microsoft.com/office/officeart/2005/8/layout/default" loCatId="list" qsTypeId="urn:microsoft.com/office/officeart/2005/8/quickstyle/simple1" qsCatId="simple" csTypeId="urn:microsoft.com/office/officeart/2018/5/colors/Iconchunking_neutralbg_colorful1" csCatId="colorful" phldr="1"/>
      <dgm:spPr/>
      <dgm:t>
        <a:bodyPr/>
        <a:lstStyle/>
        <a:p>
          <a:endParaRPr lang="en-US"/>
        </a:p>
      </dgm:t>
    </dgm:pt>
    <dgm:pt modelId="{3AC9506A-8491-4AF3-9B5F-196981CC6778}">
      <dgm:prSet custT="1"/>
      <dgm:spPr>
        <a:solidFill>
          <a:schemeClr val="tx1"/>
        </a:solidFill>
      </dgm:spPr>
      <dgm:t>
        <a:bodyPr/>
        <a:lstStyle/>
        <a:p>
          <a:pPr>
            <a:lnSpc>
              <a:spcPct val="100000"/>
            </a:lnSpc>
          </a:pPr>
          <a:r>
            <a:rPr lang="en-US" sz="1400" b="1"/>
            <a:t>• </a:t>
          </a:r>
          <a:r>
            <a:rPr lang="en-US" sz="2000" b="1">
              <a:latin typeface="Arial" panose="020B0604020202020204" pitchFamily="34" charset="0"/>
              <a:cs typeface="Arial" panose="020B0604020202020204" pitchFamily="34" charset="0"/>
            </a:rPr>
            <a:t>Shared Priorities: sets out promises for everyone to follow methods or tools required by the U.N Declaration, It also responds to main concerns.</a:t>
          </a:r>
          <a:endParaRPr lang="en-US" sz="2000">
            <a:latin typeface="Arial" panose="020B0604020202020204" pitchFamily="34" charset="0"/>
            <a:cs typeface="Arial" panose="020B0604020202020204" pitchFamily="34" charset="0"/>
          </a:endParaRPr>
        </a:p>
      </dgm:t>
    </dgm:pt>
    <dgm:pt modelId="{85813AB1-D578-4F4F-8315-FAA40BD2C4BE}" type="parTrans" cxnId="{58B07524-23A3-46E6-B280-0AC34D887D59}">
      <dgm:prSet/>
      <dgm:spPr/>
      <dgm:t>
        <a:bodyPr/>
        <a:lstStyle/>
        <a:p>
          <a:endParaRPr lang="en-US"/>
        </a:p>
      </dgm:t>
    </dgm:pt>
    <dgm:pt modelId="{38369D9D-FA1B-4011-8C36-3FD8E3692DEB}" type="sibTrans" cxnId="{58B07524-23A3-46E6-B280-0AC34D887D59}">
      <dgm:prSet/>
      <dgm:spPr/>
      <dgm:t>
        <a:bodyPr/>
        <a:lstStyle/>
        <a:p>
          <a:endParaRPr lang="en-US"/>
        </a:p>
      </dgm:t>
    </dgm:pt>
    <dgm:pt modelId="{58A3B8D2-6BC7-43F9-A4E9-0CB0E9CA5E66}">
      <dgm:prSet custT="1"/>
      <dgm:spPr>
        <a:solidFill>
          <a:schemeClr val="tx1"/>
        </a:solidFill>
      </dgm:spPr>
      <dgm:t>
        <a:bodyPr/>
        <a:lstStyle/>
        <a:p>
          <a:pPr>
            <a:lnSpc>
              <a:spcPct val="100000"/>
            </a:lnSpc>
          </a:pPr>
          <a:r>
            <a:rPr lang="en-US" sz="1800" b="1">
              <a:latin typeface="Jokerman" panose="04090605060D06020702" pitchFamily="82" charset="0"/>
            </a:rPr>
            <a:t>• </a:t>
          </a:r>
          <a:r>
            <a:rPr lang="en-US" sz="2000" b="1">
              <a:latin typeface="Arial" panose="020B0604020202020204" pitchFamily="34" charset="0"/>
              <a:cs typeface="Arial" panose="020B0604020202020204" pitchFamily="34" charset="0"/>
            </a:rPr>
            <a:t>First Nations Priorities: sets out promises to follow methods from their representative groups, treaties and  government.</a:t>
          </a:r>
          <a:endParaRPr lang="en-US" sz="2000">
            <a:latin typeface="Arial" panose="020B0604020202020204" pitchFamily="34" charset="0"/>
            <a:cs typeface="Arial" panose="020B0604020202020204" pitchFamily="34" charset="0"/>
          </a:endParaRPr>
        </a:p>
      </dgm:t>
    </dgm:pt>
    <dgm:pt modelId="{B5DACE37-502C-4D99-942F-8F7F8808BA17}" type="parTrans" cxnId="{99883740-9EFC-4EF9-9105-FC686AFB7454}">
      <dgm:prSet/>
      <dgm:spPr/>
      <dgm:t>
        <a:bodyPr/>
        <a:lstStyle/>
        <a:p>
          <a:endParaRPr lang="en-US"/>
        </a:p>
      </dgm:t>
    </dgm:pt>
    <dgm:pt modelId="{C2CC4808-9ACF-4CF5-8715-00E4A9223022}" type="sibTrans" cxnId="{99883740-9EFC-4EF9-9105-FC686AFB7454}">
      <dgm:prSet/>
      <dgm:spPr/>
      <dgm:t>
        <a:bodyPr/>
        <a:lstStyle/>
        <a:p>
          <a:endParaRPr lang="en-US"/>
        </a:p>
      </dgm:t>
    </dgm:pt>
    <dgm:pt modelId="{94BBB4CA-EA8D-427A-9F89-8825DB8B56DD}">
      <dgm:prSet custT="1"/>
      <dgm:spPr>
        <a:solidFill>
          <a:schemeClr val="tx1"/>
        </a:solidFill>
      </dgm:spPr>
      <dgm:t>
        <a:bodyPr/>
        <a:lstStyle/>
        <a:p>
          <a:pPr>
            <a:lnSpc>
              <a:spcPct val="100000"/>
            </a:lnSpc>
          </a:pPr>
          <a:r>
            <a:rPr lang="en-US" sz="2000" b="1">
              <a:latin typeface="Arial" panose="020B0604020202020204" pitchFamily="34" charset="0"/>
              <a:cs typeface="Arial" panose="020B0604020202020204" pitchFamily="34" charset="0"/>
            </a:rPr>
            <a:t>• Inuit priorities:  sets out promises to follow methods put forward by Inuit Tapiriit Kanatami (ITK) and Inuit Treaty groups.</a:t>
          </a:r>
          <a:endParaRPr lang="en-US" sz="2000">
            <a:latin typeface="Arial" panose="020B0604020202020204" pitchFamily="34" charset="0"/>
            <a:cs typeface="Arial" panose="020B0604020202020204" pitchFamily="34" charset="0"/>
          </a:endParaRPr>
        </a:p>
      </dgm:t>
    </dgm:pt>
    <dgm:pt modelId="{F065F82B-A7A3-4BB4-9330-5AEA081398F1}" type="parTrans" cxnId="{8E96CE42-4C8A-4296-B4A9-C9B3B776B86B}">
      <dgm:prSet/>
      <dgm:spPr/>
      <dgm:t>
        <a:bodyPr/>
        <a:lstStyle/>
        <a:p>
          <a:endParaRPr lang="en-US"/>
        </a:p>
      </dgm:t>
    </dgm:pt>
    <dgm:pt modelId="{BF5AAE5D-3652-4464-B6C1-973854C9EA9E}" type="sibTrans" cxnId="{8E96CE42-4C8A-4296-B4A9-C9B3B776B86B}">
      <dgm:prSet/>
      <dgm:spPr/>
      <dgm:t>
        <a:bodyPr/>
        <a:lstStyle/>
        <a:p>
          <a:endParaRPr lang="en-US"/>
        </a:p>
      </dgm:t>
    </dgm:pt>
    <dgm:pt modelId="{459CD96D-3AE1-4C89-B70E-8AE7AEA34DAC}">
      <dgm:prSet custT="1"/>
      <dgm:spPr>
        <a:solidFill>
          <a:schemeClr val="tx1"/>
        </a:solidFill>
      </dgm:spPr>
      <dgm:t>
        <a:bodyPr/>
        <a:lstStyle/>
        <a:p>
          <a:pPr>
            <a:lnSpc>
              <a:spcPct val="100000"/>
            </a:lnSpc>
          </a:pPr>
          <a:r>
            <a:rPr lang="en-US" sz="2000" b="1">
              <a:latin typeface="Arial" panose="020B0604020202020204" pitchFamily="34" charset="0"/>
              <a:cs typeface="Arial" panose="020B0604020202020204" pitchFamily="34" charset="0"/>
            </a:rPr>
            <a:t>• Metis Priorities: sets out promises to follow methods put forward by the Metis Governments and groups.</a:t>
          </a:r>
          <a:endParaRPr lang="en-US" sz="2000">
            <a:latin typeface="Arial" panose="020B0604020202020204" pitchFamily="34" charset="0"/>
            <a:cs typeface="Arial" panose="020B0604020202020204" pitchFamily="34" charset="0"/>
          </a:endParaRPr>
        </a:p>
      </dgm:t>
    </dgm:pt>
    <dgm:pt modelId="{C6CAE2B7-9B2A-4E5D-917D-69681C284362}" type="parTrans" cxnId="{ABDE22CD-9862-46CC-AEB8-323A646528D9}">
      <dgm:prSet/>
      <dgm:spPr/>
      <dgm:t>
        <a:bodyPr/>
        <a:lstStyle/>
        <a:p>
          <a:endParaRPr lang="en-US"/>
        </a:p>
      </dgm:t>
    </dgm:pt>
    <dgm:pt modelId="{4D3F7422-B953-4175-A37D-2EBF491CA0E6}" type="sibTrans" cxnId="{ABDE22CD-9862-46CC-AEB8-323A646528D9}">
      <dgm:prSet/>
      <dgm:spPr/>
      <dgm:t>
        <a:bodyPr/>
        <a:lstStyle/>
        <a:p>
          <a:endParaRPr lang="en-US"/>
        </a:p>
      </dgm:t>
    </dgm:pt>
    <dgm:pt modelId="{D45B9694-7990-4980-B0C4-CEEF0345CEAA}">
      <dgm:prSet custT="1"/>
      <dgm:spPr>
        <a:solidFill>
          <a:schemeClr val="tx1"/>
        </a:solidFill>
      </dgm:spPr>
      <dgm:t>
        <a:bodyPr/>
        <a:lstStyle/>
        <a:p>
          <a:pPr>
            <a:lnSpc>
              <a:spcPct val="100000"/>
            </a:lnSpc>
          </a:pPr>
          <a:r>
            <a:rPr lang="en-US" sz="2000" b="1">
              <a:latin typeface="Arial" panose="020B0604020202020204" pitchFamily="34" charset="0"/>
              <a:cs typeface="Arial" panose="020B0604020202020204" pitchFamily="34" charset="0"/>
            </a:rPr>
            <a:t>• Indigenous Modern Treaty Partner Priorities: sets out promises to follow methods that are put forward by Modern Treaty Partners across Canada.</a:t>
          </a:r>
          <a:endParaRPr lang="en-US" sz="2000">
            <a:latin typeface="Arial" panose="020B0604020202020204" pitchFamily="34" charset="0"/>
            <a:cs typeface="Arial" panose="020B0604020202020204" pitchFamily="34" charset="0"/>
          </a:endParaRPr>
        </a:p>
      </dgm:t>
    </dgm:pt>
    <dgm:pt modelId="{DE2A1798-6098-4841-871D-F797BA52292C}" type="parTrans" cxnId="{2E5E65CC-E70F-4C01-A9CE-BDA8AADFE9EE}">
      <dgm:prSet/>
      <dgm:spPr/>
      <dgm:t>
        <a:bodyPr/>
        <a:lstStyle/>
        <a:p>
          <a:endParaRPr lang="en-US"/>
        </a:p>
      </dgm:t>
    </dgm:pt>
    <dgm:pt modelId="{7C6B1D3B-2032-4354-A1AD-0E4F269E421B}" type="sibTrans" cxnId="{2E5E65CC-E70F-4C01-A9CE-BDA8AADFE9EE}">
      <dgm:prSet/>
      <dgm:spPr/>
      <dgm:t>
        <a:bodyPr/>
        <a:lstStyle/>
        <a:p>
          <a:endParaRPr lang="en-US"/>
        </a:p>
      </dgm:t>
    </dgm:pt>
    <dgm:pt modelId="{CFD1027A-AFA7-430E-82F5-55BE9BEE04C3}" type="pres">
      <dgm:prSet presAssocID="{4E55B575-737B-4FBA-A6AA-90A41668649B}" presName="diagram" presStyleCnt="0">
        <dgm:presLayoutVars>
          <dgm:dir/>
          <dgm:resizeHandles val="exact"/>
        </dgm:presLayoutVars>
      </dgm:prSet>
      <dgm:spPr/>
    </dgm:pt>
    <dgm:pt modelId="{D0E344A0-8BFB-442A-AF56-1BFDFD69F763}" type="pres">
      <dgm:prSet presAssocID="{3AC9506A-8491-4AF3-9B5F-196981CC6778}" presName="node" presStyleLbl="node1" presStyleIdx="0" presStyleCnt="5">
        <dgm:presLayoutVars>
          <dgm:bulletEnabled val="1"/>
        </dgm:presLayoutVars>
      </dgm:prSet>
      <dgm:spPr/>
    </dgm:pt>
    <dgm:pt modelId="{AE3EA7AA-3D73-4FF2-A5A3-AEE458C0B178}" type="pres">
      <dgm:prSet presAssocID="{38369D9D-FA1B-4011-8C36-3FD8E3692DEB}" presName="sibTrans" presStyleCnt="0"/>
      <dgm:spPr/>
    </dgm:pt>
    <dgm:pt modelId="{6A173CC9-917F-41EC-8FCE-FE64483F10DC}" type="pres">
      <dgm:prSet presAssocID="{58A3B8D2-6BC7-43F9-A4E9-0CB0E9CA5E66}" presName="node" presStyleLbl="node1" presStyleIdx="1" presStyleCnt="5">
        <dgm:presLayoutVars>
          <dgm:bulletEnabled val="1"/>
        </dgm:presLayoutVars>
      </dgm:prSet>
      <dgm:spPr/>
    </dgm:pt>
    <dgm:pt modelId="{7934741B-54C4-4217-A1B5-03A2D9F187F2}" type="pres">
      <dgm:prSet presAssocID="{C2CC4808-9ACF-4CF5-8715-00E4A9223022}" presName="sibTrans" presStyleCnt="0"/>
      <dgm:spPr/>
    </dgm:pt>
    <dgm:pt modelId="{26EF0EA5-DCF9-48BB-B6F6-398C05BD49C8}" type="pres">
      <dgm:prSet presAssocID="{94BBB4CA-EA8D-427A-9F89-8825DB8B56DD}" presName="node" presStyleLbl="node1" presStyleIdx="2" presStyleCnt="5">
        <dgm:presLayoutVars>
          <dgm:bulletEnabled val="1"/>
        </dgm:presLayoutVars>
      </dgm:prSet>
      <dgm:spPr/>
    </dgm:pt>
    <dgm:pt modelId="{5835BC8A-9AC0-4BAC-8BA7-90870B1C4312}" type="pres">
      <dgm:prSet presAssocID="{BF5AAE5D-3652-4464-B6C1-973854C9EA9E}" presName="sibTrans" presStyleCnt="0"/>
      <dgm:spPr/>
    </dgm:pt>
    <dgm:pt modelId="{98C528D8-E698-46AC-9392-2AED5F179405}" type="pres">
      <dgm:prSet presAssocID="{459CD96D-3AE1-4C89-B70E-8AE7AEA34DAC}" presName="node" presStyleLbl="node1" presStyleIdx="3" presStyleCnt="5">
        <dgm:presLayoutVars>
          <dgm:bulletEnabled val="1"/>
        </dgm:presLayoutVars>
      </dgm:prSet>
      <dgm:spPr/>
    </dgm:pt>
    <dgm:pt modelId="{305A27B4-FD6C-4660-85F2-1E2B9C1EC3B9}" type="pres">
      <dgm:prSet presAssocID="{4D3F7422-B953-4175-A37D-2EBF491CA0E6}" presName="sibTrans" presStyleCnt="0"/>
      <dgm:spPr/>
    </dgm:pt>
    <dgm:pt modelId="{68C73534-8CEB-48BE-9820-876B2E090F4B}" type="pres">
      <dgm:prSet presAssocID="{D45B9694-7990-4980-B0C4-CEEF0345CEAA}" presName="node" presStyleLbl="node1" presStyleIdx="4" presStyleCnt="5">
        <dgm:presLayoutVars>
          <dgm:bulletEnabled val="1"/>
        </dgm:presLayoutVars>
      </dgm:prSet>
      <dgm:spPr/>
    </dgm:pt>
  </dgm:ptLst>
  <dgm:cxnLst>
    <dgm:cxn modelId="{58B07524-23A3-46E6-B280-0AC34D887D59}" srcId="{4E55B575-737B-4FBA-A6AA-90A41668649B}" destId="{3AC9506A-8491-4AF3-9B5F-196981CC6778}" srcOrd="0" destOrd="0" parTransId="{85813AB1-D578-4F4F-8315-FAA40BD2C4BE}" sibTransId="{38369D9D-FA1B-4011-8C36-3FD8E3692DEB}"/>
    <dgm:cxn modelId="{B698CD27-0E21-49FC-8B13-0CCCACA0EA30}" type="presOf" srcId="{3AC9506A-8491-4AF3-9B5F-196981CC6778}" destId="{D0E344A0-8BFB-442A-AF56-1BFDFD69F763}" srcOrd="0" destOrd="0" presId="urn:microsoft.com/office/officeart/2005/8/layout/default"/>
    <dgm:cxn modelId="{99883740-9EFC-4EF9-9105-FC686AFB7454}" srcId="{4E55B575-737B-4FBA-A6AA-90A41668649B}" destId="{58A3B8D2-6BC7-43F9-A4E9-0CB0E9CA5E66}" srcOrd="1" destOrd="0" parTransId="{B5DACE37-502C-4D99-942F-8F7F8808BA17}" sibTransId="{C2CC4808-9ACF-4CF5-8715-00E4A9223022}"/>
    <dgm:cxn modelId="{95B99E5E-CCDB-4956-99D1-28550F23B051}" type="presOf" srcId="{D45B9694-7990-4980-B0C4-CEEF0345CEAA}" destId="{68C73534-8CEB-48BE-9820-876B2E090F4B}" srcOrd="0" destOrd="0" presId="urn:microsoft.com/office/officeart/2005/8/layout/default"/>
    <dgm:cxn modelId="{8E96CE42-4C8A-4296-B4A9-C9B3B776B86B}" srcId="{4E55B575-737B-4FBA-A6AA-90A41668649B}" destId="{94BBB4CA-EA8D-427A-9F89-8825DB8B56DD}" srcOrd="2" destOrd="0" parTransId="{F065F82B-A7A3-4BB4-9330-5AEA081398F1}" sibTransId="{BF5AAE5D-3652-4464-B6C1-973854C9EA9E}"/>
    <dgm:cxn modelId="{B2C6FE68-E355-4F94-86D2-D2F6A9A8CAD6}" type="presOf" srcId="{58A3B8D2-6BC7-43F9-A4E9-0CB0E9CA5E66}" destId="{6A173CC9-917F-41EC-8FCE-FE64483F10DC}" srcOrd="0" destOrd="0" presId="urn:microsoft.com/office/officeart/2005/8/layout/default"/>
    <dgm:cxn modelId="{EF7EC358-EB02-4941-9D2E-380DB06C5DE5}" type="presOf" srcId="{94BBB4CA-EA8D-427A-9F89-8825DB8B56DD}" destId="{26EF0EA5-DCF9-48BB-B6F6-398C05BD49C8}" srcOrd="0" destOrd="0" presId="urn:microsoft.com/office/officeart/2005/8/layout/default"/>
    <dgm:cxn modelId="{F382148D-3FF2-4045-AA31-C6A7770136EA}" type="presOf" srcId="{459CD96D-3AE1-4C89-B70E-8AE7AEA34DAC}" destId="{98C528D8-E698-46AC-9392-2AED5F179405}" srcOrd="0" destOrd="0" presId="urn:microsoft.com/office/officeart/2005/8/layout/default"/>
    <dgm:cxn modelId="{2AF894B0-9B89-44EA-83DE-AE141A14B689}" type="presOf" srcId="{4E55B575-737B-4FBA-A6AA-90A41668649B}" destId="{CFD1027A-AFA7-430E-82F5-55BE9BEE04C3}" srcOrd="0" destOrd="0" presId="urn:microsoft.com/office/officeart/2005/8/layout/default"/>
    <dgm:cxn modelId="{2E5E65CC-E70F-4C01-A9CE-BDA8AADFE9EE}" srcId="{4E55B575-737B-4FBA-A6AA-90A41668649B}" destId="{D45B9694-7990-4980-B0C4-CEEF0345CEAA}" srcOrd="4" destOrd="0" parTransId="{DE2A1798-6098-4841-871D-F797BA52292C}" sibTransId="{7C6B1D3B-2032-4354-A1AD-0E4F269E421B}"/>
    <dgm:cxn modelId="{ABDE22CD-9862-46CC-AEB8-323A646528D9}" srcId="{4E55B575-737B-4FBA-A6AA-90A41668649B}" destId="{459CD96D-3AE1-4C89-B70E-8AE7AEA34DAC}" srcOrd="3" destOrd="0" parTransId="{C6CAE2B7-9B2A-4E5D-917D-69681C284362}" sibTransId="{4D3F7422-B953-4175-A37D-2EBF491CA0E6}"/>
    <dgm:cxn modelId="{A035C68F-6549-4C55-ABD4-0D5EC493D27F}" type="presParOf" srcId="{CFD1027A-AFA7-430E-82F5-55BE9BEE04C3}" destId="{D0E344A0-8BFB-442A-AF56-1BFDFD69F763}" srcOrd="0" destOrd="0" presId="urn:microsoft.com/office/officeart/2005/8/layout/default"/>
    <dgm:cxn modelId="{3A684DDF-8DE6-4727-9E3E-382AB8AE7FA7}" type="presParOf" srcId="{CFD1027A-AFA7-430E-82F5-55BE9BEE04C3}" destId="{AE3EA7AA-3D73-4FF2-A5A3-AEE458C0B178}" srcOrd="1" destOrd="0" presId="urn:microsoft.com/office/officeart/2005/8/layout/default"/>
    <dgm:cxn modelId="{AD4C034C-3308-4BA1-A52B-5281D6E52A97}" type="presParOf" srcId="{CFD1027A-AFA7-430E-82F5-55BE9BEE04C3}" destId="{6A173CC9-917F-41EC-8FCE-FE64483F10DC}" srcOrd="2" destOrd="0" presId="urn:microsoft.com/office/officeart/2005/8/layout/default"/>
    <dgm:cxn modelId="{7BA5D71D-E77B-4F96-BFEB-226825219C06}" type="presParOf" srcId="{CFD1027A-AFA7-430E-82F5-55BE9BEE04C3}" destId="{7934741B-54C4-4217-A1B5-03A2D9F187F2}" srcOrd="3" destOrd="0" presId="urn:microsoft.com/office/officeart/2005/8/layout/default"/>
    <dgm:cxn modelId="{B4A0D1F5-524A-4F69-B996-88729855576B}" type="presParOf" srcId="{CFD1027A-AFA7-430E-82F5-55BE9BEE04C3}" destId="{26EF0EA5-DCF9-48BB-B6F6-398C05BD49C8}" srcOrd="4" destOrd="0" presId="urn:microsoft.com/office/officeart/2005/8/layout/default"/>
    <dgm:cxn modelId="{4D9970AB-4FFE-418E-9F32-E71B984173B8}" type="presParOf" srcId="{CFD1027A-AFA7-430E-82F5-55BE9BEE04C3}" destId="{5835BC8A-9AC0-4BAC-8BA7-90870B1C4312}" srcOrd="5" destOrd="0" presId="urn:microsoft.com/office/officeart/2005/8/layout/default"/>
    <dgm:cxn modelId="{212F1E09-E715-4909-9118-5DEB17719F73}" type="presParOf" srcId="{CFD1027A-AFA7-430E-82F5-55BE9BEE04C3}" destId="{98C528D8-E698-46AC-9392-2AED5F179405}" srcOrd="6" destOrd="0" presId="urn:microsoft.com/office/officeart/2005/8/layout/default"/>
    <dgm:cxn modelId="{7B114526-9BEA-4A4A-874C-0BFDC467DC79}" type="presParOf" srcId="{CFD1027A-AFA7-430E-82F5-55BE9BEE04C3}" destId="{305A27B4-FD6C-4660-85F2-1E2B9C1EC3B9}" srcOrd="7" destOrd="0" presId="urn:microsoft.com/office/officeart/2005/8/layout/default"/>
    <dgm:cxn modelId="{76E18800-FAC6-4A6E-83C0-D8E295482E37}" type="presParOf" srcId="{CFD1027A-AFA7-430E-82F5-55BE9BEE04C3}" destId="{68C73534-8CEB-48BE-9820-876B2E090F4B}" srcOrd="8" destOrd="0" presId="urn:microsoft.com/office/officeart/2005/8/layout/default"/>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94E2EC-29E2-4E94-B9E5-D33D49BEE3C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F20E079D-F234-47DD-8204-05D29904E631}">
      <dgm:prSet custT="1"/>
      <dgm:spPr>
        <a:solidFill>
          <a:schemeClr val="tx1"/>
        </a:solidFill>
      </dgm:spPr>
      <dgm:t>
        <a:bodyPr/>
        <a:lstStyle/>
        <a:p>
          <a:r>
            <a:rPr lang="en-US" sz="2200">
              <a:latin typeface="Arial" panose="020B0604020202020204" pitchFamily="34" charset="0"/>
              <a:cs typeface="Arial" panose="020B0604020202020204" pitchFamily="34" charset="0"/>
            </a:rPr>
            <a:t>Self Determination, self Governance</a:t>
          </a:r>
        </a:p>
      </dgm:t>
    </dgm:pt>
    <dgm:pt modelId="{D1FC00C6-8E0D-4D2D-94F8-98F97A3CBDBD}" type="parTrans" cxnId="{06A312D5-3C3E-4163-807B-7C4D976B5896}">
      <dgm:prSet/>
      <dgm:spPr/>
      <dgm:t>
        <a:bodyPr/>
        <a:lstStyle/>
        <a:p>
          <a:endParaRPr lang="en-US"/>
        </a:p>
      </dgm:t>
    </dgm:pt>
    <dgm:pt modelId="{BFA5F974-5F41-42D0-BE65-945C6637107A}" type="sibTrans" cxnId="{06A312D5-3C3E-4163-807B-7C4D976B5896}">
      <dgm:prSet/>
      <dgm:spPr/>
      <dgm:t>
        <a:bodyPr/>
        <a:lstStyle/>
        <a:p>
          <a:endParaRPr lang="en-US"/>
        </a:p>
      </dgm:t>
    </dgm:pt>
    <dgm:pt modelId="{438726D3-6620-47EF-96BC-9A3ECFA0CD33}">
      <dgm:prSet custT="1"/>
      <dgm:spPr>
        <a:solidFill>
          <a:schemeClr val="tx1"/>
        </a:solidFill>
      </dgm:spPr>
      <dgm:t>
        <a:bodyPr/>
        <a:lstStyle/>
        <a:p>
          <a:r>
            <a:rPr lang="en-US" sz="2200">
              <a:latin typeface="Arial" panose="020B0604020202020204" pitchFamily="34" charset="0"/>
              <a:cs typeface="Arial" panose="020B0604020202020204" pitchFamily="34" charset="0"/>
            </a:rPr>
            <a:t>Recognition and enforcement of  treaties</a:t>
          </a:r>
        </a:p>
      </dgm:t>
    </dgm:pt>
    <dgm:pt modelId="{9AF55193-4BF8-4EE2-B724-C75AB9338106}" type="parTrans" cxnId="{6749F53D-FC71-4DEF-A705-51DDA431FEF0}">
      <dgm:prSet/>
      <dgm:spPr/>
      <dgm:t>
        <a:bodyPr/>
        <a:lstStyle/>
        <a:p>
          <a:endParaRPr lang="en-US"/>
        </a:p>
      </dgm:t>
    </dgm:pt>
    <dgm:pt modelId="{DC8CDDE4-EFD8-426B-A702-B0E73BD726D5}" type="sibTrans" cxnId="{6749F53D-FC71-4DEF-A705-51DDA431FEF0}">
      <dgm:prSet/>
      <dgm:spPr/>
      <dgm:t>
        <a:bodyPr/>
        <a:lstStyle/>
        <a:p>
          <a:endParaRPr lang="en-US"/>
        </a:p>
      </dgm:t>
    </dgm:pt>
    <dgm:pt modelId="{4D767BAA-158D-4267-8F27-7DDEED171565}">
      <dgm:prSet custT="1"/>
      <dgm:spPr>
        <a:solidFill>
          <a:schemeClr val="tx1"/>
        </a:solidFill>
      </dgm:spPr>
      <dgm:t>
        <a:bodyPr/>
        <a:lstStyle/>
        <a:p>
          <a:r>
            <a:rPr lang="en-US" sz="2200">
              <a:latin typeface="Arial" panose="020B0604020202020204" pitchFamily="34" charset="0"/>
              <a:cs typeface="Arial" panose="020B0604020202020204" pitchFamily="34" charset="0"/>
            </a:rPr>
            <a:t>Lands, territories and resources</a:t>
          </a:r>
        </a:p>
      </dgm:t>
    </dgm:pt>
    <dgm:pt modelId="{71B9C074-CBE7-4DA5-866C-6FD08CA9BBA0}" type="parTrans" cxnId="{5BD79BF3-4003-4D08-9212-95BA81BD2DE0}">
      <dgm:prSet/>
      <dgm:spPr/>
      <dgm:t>
        <a:bodyPr/>
        <a:lstStyle/>
        <a:p>
          <a:endParaRPr lang="en-US"/>
        </a:p>
      </dgm:t>
    </dgm:pt>
    <dgm:pt modelId="{7E49CA61-80F7-455D-A83E-0133477D6C5A}" type="sibTrans" cxnId="{5BD79BF3-4003-4D08-9212-95BA81BD2DE0}">
      <dgm:prSet/>
      <dgm:spPr/>
      <dgm:t>
        <a:bodyPr/>
        <a:lstStyle/>
        <a:p>
          <a:endParaRPr lang="en-US"/>
        </a:p>
      </dgm:t>
    </dgm:pt>
    <dgm:pt modelId="{32D2A9B4-C4D2-41FC-9E5A-A325DB69D99D}">
      <dgm:prSet custT="1"/>
      <dgm:spPr>
        <a:solidFill>
          <a:schemeClr val="tx1"/>
        </a:solidFill>
      </dgm:spPr>
      <dgm:t>
        <a:bodyPr/>
        <a:lstStyle/>
        <a:p>
          <a:r>
            <a:rPr lang="en-US" sz="2200">
              <a:latin typeface="Arial" panose="020B0604020202020204" pitchFamily="34" charset="0"/>
              <a:cs typeface="Arial" panose="020B0604020202020204" pitchFamily="34" charset="0"/>
            </a:rPr>
            <a:t>Environment</a:t>
          </a:r>
        </a:p>
      </dgm:t>
    </dgm:pt>
    <dgm:pt modelId="{ACFEEB32-32E6-4E21-8C36-CD7CC10D8DEC}" type="parTrans" cxnId="{98A8F539-C272-4C44-8C5A-937DF26E29D4}">
      <dgm:prSet/>
      <dgm:spPr/>
      <dgm:t>
        <a:bodyPr/>
        <a:lstStyle/>
        <a:p>
          <a:endParaRPr lang="en-US"/>
        </a:p>
      </dgm:t>
    </dgm:pt>
    <dgm:pt modelId="{3284F3D7-029D-4C99-9D7F-07E755F9FFCD}" type="sibTrans" cxnId="{98A8F539-C272-4C44-8C5A-937DF26E29D4}">
      <dgm:prSet/>
      <dgm:spPr/>
      <dgm:t>
        <a:bodyPr/>
        <a:lstStyle/>
        <a:p>
          <a:endParaRPr lang="en-US"/>
        </a:p>
      </dgm:t>
    </dgm:pt>
    <dgm:pt modelId="{EA78ABBE-40E4-4E1A-83EF-A2596DADDA40}">
      <dgm:prSet custT="1"/>
      <dgm:spPr>
        <a:solidFill>
          <a:schemeClr val="tx1"/>
        </a:solidFill>
      </dgm:spPr>
      <dgm:t>
        <a:bodyPr/>
        <a:lstStyle/>
        <a:p>
          <a:r>
            <a:rPr lang="en-US" sz="2200">
              <a:latin typeface="Arial" panose="020B0604020202020204" pitchFamily="34" charset="0"/>
              <a:cs typeface="Arial" panose="020B0604020202020204" pitchFamily="34" charset="0"/>
            </a:rPr>
            <a:t>Civil and Political rights</a:t>
          </a:r>
        </a:p>
      </dgm:t>
    </dgm:pt>
    <dgm:pt modelId="{7C926C16-3BD5-4B16-A1F8-3B13496034BC}" type="parTrans" cxnId="{829EA773-24AE-441D-BF2E-B576467CE0C2}">
      <dgm:prSet/>
      <dgm:spPr/>
      <dgm:t>
        <a:bodyPr/>
        <a:lstStyle/>
        <a:p>
          <a:endParaRPr lang="en-US"/>
        </a:p>
      </dgm:t>
    </dgm:pt>
    <dgm:pt modelId="{A255634C-1ACC-4A9E-8ED7-98526D3C68AA}" type="sibTrans" cxnId="{829EA773-24AE-441D-BF2E-B576467CE0C2}">
      <dgm:prSet/>
      <dgm:spPr/>
      <dgm:t>
        <a:bodyPr/>
        <a:lstStyle/>
        <a:p>
          <a:endParaRPr lang="en-US"/>
        </a:p>
      </dgm:t>
    </dgm:pt>
    <dgm:pt modelId="{46FAC0D8-09F4-429A-8EEA-A6A5D3A6B73D}">
      <dgm:prSet custT="1"/>
      <dgm:spPr>
        <a:solidFill>
          <a:schemeClr val="tx1"/>
        </a:solidFill>
      </dgm:spPr>
      <dgm:t>
        <a:bodyPr/>
        <a:lstStyle/>
        <a:p>
          <a:r>
            <a:rPr lang="en-US" sz="2200">
              <a:latin typeface="Arial" panose="020B0604020202020204" pitchFamily="34" charset="0"/>
              <a:cs typeface="Arial" panose="020B0604020202020204" pitchFamily="34" charset="0"/>
            </a:rPr>
            <a:t>Participation in decision-making </a:t>
          </a:r>
        </a:p>
      </dgm:t>
    </dgm:pt>
    <dgm:pt modelId="{3DDC143F-D05C-4620-834A-65DA4E2C7860}" type="parTrans" cxnId="{1B2E6435-5F18-4930-91F2-50DC7B16C3F8}">
      <dgm:prSet/>
      <dgm:spPr/>
      <dgm:t>
        <a:bodyPr/>
        <a:lstStyle/>
        <a:p>
          <a:endParaRPr lang="en-US"/>
        </a:p>
      </dgm:t>
    </dgm:pt>
    <dgm:pt modelId="{ED4BE38C-B14D-4503-A080-C200A7A6C14D}" type="sibTrans" cxnId="{1B2E6435-5F18-4930-91F2-50DC7B16C3F8}">
      <dgm:prSet/>
      <dgm:spPr/>
      <dgm:t>
        <a:bodyPr/>
        <a:lstStyle/>
        <a:p>
          <a:endParaRPr lang="en-US"/>
        </a:p>
      </dgm:t>
    </dgm:pt>
    <dgm:pt modelId="{5987BC5B-CE9E-43FE-8472-F959625A5421}">
      <dgm:prSet custT="1"/>
      <dgm:spPr>
        <a:solidFill>
          <a:schemeClr val="tx1"/>
        </a:solidFill>
      </dgm:spPr>
      <dgm:t>
        <a:bodyPr/>
        <a:lstStyle/>
        <a:p>
          <a:r>
            <a:rPr lang="en-US" sz="2200">
              <a:latin typeface="Arial" panose="020B0604020202020204" pitchFamily="34" charset="0"/>
              <a:cs typeface="Arial" panose="020B0604020202020204" pitchFamily="34" charset="0"/>
            </a:rPr>
            <a:t>Strengthening indigenous institutions</a:t>
          </a:r>
        </a:p>
      </dgm:t>
    </dgm:pt>
    <dgm:pt modelId="{88EA753D-5E9E-4751-98A4-52627CB5FA01}" type="parTrans" cxnId="{53EAAFFC-CE33-4FDA-8235-D3F3893CA98A}">
      <dgm:prSet/>
      <dgm:spPr/>
      <dgm:t>
        <a:bodyPr/>
        <a:lstStyle/>
        <a:p>
          <a:endParaRPr lang="en-US"/>
        </a:p>
      </dgm:t>
    </dgm:pt>
    <dgm:pt modelId="{DE90CC27-2139-4175-A6E3-36AC9C079097}" type="sibTrans" cxnId="{53EAAFFC-CE33-4FDA-8235-D3F3893CA98A}">
      <dgm:prSet/>
      <dgm:spPr/>
      <dgm:t>
        <a:bodyPr/>
        <a:lstStyle/>
        <a:p>
          <a:endParaRPr lang="en-US"/>
        </a:p>
      </dgm:t>
    </dgm:pt>
    <dgm:pt modelId="{D5B94C83-F150-480C-A242-840BA08FAF48}">
      <dgm:prSet custT="1"/>
      <dgm:spPr>
        <a:solidFill>
          <a:schemeClr val="tx1"/>
        </a:solidFill>
      </dgm:spPr>
      <dgm:t>
        <a:bodyPr/>
        <a:lstStyle/>
        <a:p>
          <a:r>
            <a:rPr lang="en-US" sz="2200">
              <a:latin typeface="Arial" panose="020B0604020202020204" pitchFamily="34" charset="0"/>
              <a:cs typeface="Arial" panose="020B0604020202020204" pitchFamily="34" charset="0"/>
            </a:rPr>
            <a:t>Economic and social rights </a:t>
          </a:r>
        </a:p>
      </dgm:t>
    </dgm:pt>
    <dgm:pt modelId="{78526CFE-887F-4D0C-997F-2C4F9A48CDCE}" type="parTrans" cxnId="{50ACB792-00AA-4C63-ACEE-D4A36DBC5244}">
      <dgm:prSet/>
      <dgm:spPr/>
      <dgm:t>
        <a:bodyPr/>
        <a:lstStyle/>
        <a:p>
          <a:endParaRPr lang="en-US"/>
        </a:p>
      </dgm:t>
    </dgm:pt>
    <dgm:pt modelId="{5AE146D5-F5F4-4043-AA82-4016FB1BA4B8}" type="sibTrans" cxnId="{50ACB792-00AA-4C63-ACEE-D4A36DBC5244}">
      <dgm:prSet/>
      <dgm:spPr/>
      <dgm:t>
        <a:bodyPr/>
        <a:lstStyle/>
        <a:p>
          <a:endParaRPr lang="en-US"/>
        </a:p>
      </dgm:t>
    </dgm:pt>
    <dgm:pt modelId="{9A83F307-3E52-408D-AC4E-FD224EAB27FD}">
      <dgm:prSet custT="1"/>
      <dgm:spPr>
        <a:solidFill>
          <a:schemeClr val="tx1"/>
        </a:solidFill>
      </dgm:spPr>
      <dgm:t>
        <a:bodyPr/>
        <a:lstStyle/>
        <a:p>
          <a:r>
            <a:rPr lang="en-US" sz="2200">
              <a:latin typeface="Arial" panose="020B0604020202020204" pitchFamily="34" charset="0"/>
              <a:cs typeface="Arial" panose="020B0604020202020204" pitchFamily="34" charset="0"/>
            </a:rPr>
            <a:t>Cultural, spiritual and language rights</a:t>
          </a:r>
        </a:p>
      </dgm:t>
    </dgm:pt>
    <dgm:pt modelId="{E41D0DE8-DD1F-4523-B435-E85070B81A5E}" type="parTrans" cxnId="{4DCFCA1A-7A61-4307-BDDD-20868E197257}">
      <dgm:prSet/>
      <dgm:spPr/>
      <dgm:t>
        <a:bodyPr/>
        <a:lstStyle/>
        <a:p>
          <a:endParaRPr lang="en-US"/>
        </a:p>
      </dgm:t>
    </dgm:pt>
    <dgm:pt modelId="{771FDB6C-C116-4EAA-89CD-CE6042A831A7}" type="sibTrans" cxnId="{4DCFCA1A-7A61-4307-BDDD-20868E197257}">
      <dgm:prSet/>
      <dgm:spPr/>
      <dgm:t>
        <a:bodyPr/>
        <a:lstStyle/>
        <a:p>
          <a:endParaRPr lang="en-US"/>
        </a:p>
      </dgm:t>
    </dgm:pt>
    <dgm:pt modelId="{F242557B-2154-4B21-8F27-F471227D593B}">
      <dgm:prSet custT="1"/>
      <dgm:spPr>
        <a:solidFill>
          <a:schemeClr val="tx1"/>
        </a:solidFill>
      </dgm:spPr>
      <dgm:t>
        <a:bodyPr/>
        <a:lstStyle/>
        <a:p>
          <a:r>
            <a:rPr lang="en-US" sz="2200">
              <a:latin typeface="Arial" panose="020B0604020202020204" pitchFamily="34" charset="0"/>
              <a:cs typeface="Arial" panose="020B0604020202020204" pitchFamily="34" charset="0"/>
            </a:rPr>
            <a:t>Education and media </a:t>
          </a:r>
        </a:p>
      </dgm:t>
    </dgm:pt>
    <dgm:pt modelId="{0AA936C7-9827-42B1-9B13-4DCBAA5A09DF}" type="parTrans" cxnId="{1468A58E-A0C5-4D64-9C91-5725EDD418EE}">
      <dgm:prSet/>
      <dgm:spPr/>
      <dgm:t>
        <a:bodyPr/>
        <a:lstStyle/>
        <a:p>
          <a:endParaRPr lang="en-US"/>
        </a:p>
      </dgm:t>
    </dgm:pt>
    <dgm:pt modelId="{5B64C8C0-D639-4B95-A182-5BE64B6C4D0D}" type="sibTrans" cxnId="{1468A58E-A0C5-4D64-9C91-5725EDD418EE}">
      <dgm:prSet/>
      <dgm:spPr/>
      <dgm:t>
        <a:bodyPr/>
        <a:lstStyle/>
        <a:p>
          <a:endParaRPr lang="en-US"/>
        </a:p>
      </dgm:t>
    </dgm:pt>
    <dgm:pt modelId="{44373F95-4942-4B04-9577-B024203D2729}" type="pres">
      <dgm:prSet presAssocID="{4394E2EC-29E2-4E94-B9E5-D33D49BEE3CB}" presName="linear" presStyleCnt="0">
        <dgm:presLayoutVars>
          <dgm:animLvl val="lvl"/>
          <dgm:resizeHandles val="exact"/>
        </dgm:presLayoutVars>
      </dgm:prSet>
      <dgm:spPr/>
    </dgm:pt>
    <dgm:pt modelId="{A8742EEC-1E31-47A3-B77D-21C8BB7F39F2}" type="pres">
      <dgm:prSet presAssocID="{F20E079D-F234-47DD-8204-05D29904E631}" presName="parentText" presStyleLbl="node1" presStyleIdx="0" presStyleCnt="10">
        <dgm:presLayoutVars>
          <dgm:chMax val="0"/>
          <dgm:bulletEnabled val="1"/>
        </dgm:presLayoutVars>
      </dgm:prSet>
      <dgm:spPr/>
    </dgm:pt>
    <dgm:pt modelId="{831857CB-315A-4307-B0A7-27B1F14C82AE}" type="pres">
      <dgm:prSet presAssocID="{BFA5F974-5F41-42D0-BE65-945C6637107A}" presName="spacer" presStyleCnt="0"/>
      <dgm:spPr/>
    </dgm:pt>
    <dgm:pt modelId="{C24747EA-8587-420F-9CEF-526A32D03206}" type="pres">
      <dgm:prSet presAssocID="{438726D3-6620-47EF-96BC-9A3ECFA0CD33}" presName="parentText" presStyleLbl="node1" presStyleIdx="1" presStyleCnt="10">
        <dgm:presLayoutVars>
          <dgm:chMax val="0"/>
          <dgm:bulletEnabled val="1"/>
        </dgm:presLayoutVars>
      </dgm:prSet>
      <dgm:spPr/>
    </dgm:pt>
    <dgm:pt modelId="{DC828925-507F-41D2-9CA1-268032F533BE}" type="pres">
      <dgm:prSet presAssocID="{DC8CDDE4-EFD8-426B-A702-B0E73BD726D5}" presName="spacer" presStyleCnt="0"/>
      <dgm:spPr/>
    </dgm:pt>
    <dgm:pt modelId="{60086A3B-05A9-43AB-8548-84113CDB1F63}" type="pres">
      <dgm:prSet presAssocID="{4D767BAA-158D-4267-8F27-7DDEED171565}" presName="parentText" presStyleLbl="node1" presStyleIdx="2" presStyleCnt="10">
        <dgm:presLayoutVars>
          <dgm:chMax val="0"/>
          <dgm:bulletEnabled val="1"/>
        </dgm:presLayoutVars>
      </dgm:prSet>
      <dgm:spPr/>
    </dgm:pt>
    <dgm:pt modelId="{A1D1E8E5-8F44-4EA4-B0A1-F40CA98F8161}" type="pres">
      <dgm:prSet presAssocID="{7E49CA61-80F7-455D-A83E-0133477D6C5A}" presName="spacer" presStyleCnt="0"/>
      <dgm:spPr/>
    </dgm:pt>
    <dgm:pt modelId="{C417E91B-52EE-4C0F-9F00-9EFFB4234BA8}" type="pres">
      <dgm:prSet presAssocID="{32D2A9B4-C4D2-41FC-9E5A-A325DB69D99D}" presName="parentText" presStyleLbl="node1" presStyleIdx="3" presStyleCnt="10">
        <dgm:presLayoutVars>
          <dgm:chMax val="0"/>
          <dgm:bulletEnabled val="1"/>
        </dgm:presLayoutVars>
      </dgm:prSet>
      <dgm:spPr/>
    </dgm:pt>
    <dgm:pt modelId="{B092D963-4203-4396-AF12-411EDA78E269}" type="pres">
      <dgm:prSet presAssocID="{3284F3D7-029D-4C99-9D7F-07E755F9FFCD}" presName="spacer" presStyleCnt="0"/>
      <dgm:spPr/>
    </dgm:pt>
    <dgm:pt modelId="{55063ADD-9982-4C25-AE92-833B21AC9350}" type="pres">
      <dgm:prSet presAssocID="{EA78ABBE-40E4-4E1A-83EF-A2596DADDA40}" presName="parentText" presStyleLbl="node1" presStyleIdx="4" presStyleCnt="10">
        <dgm:presLayoutVars>
          <dgm:chMax val="0"/>
          <dgm:bulletEnabled val="1"/>
        </dgm:presLayoutVars>
      </dgm:prSet>
      <dgm:spPr/>
    </dgm:pt>
    <dgm:pt modelId="{DDE6242A-177C-4957-945B-CD780F64F42D}" type="pres">
      <dgm:prSet presAssocID="{A255634C-1ACC-4A9E-8ED7-98526D3C68AA}" presName="spacer" presStyleCnt="0"/>
      <dgm:spPr/>
    </dgm:pt>
    <dgm:pt modelId="{5BE1A750-4A66-4FF1-A78D-C112778FC99F}" type="pres">
      <dgm:prSet presAssocID="{46FAC0D8-09F4-429A-8EEA-A6A5D3A6B73D}" presName="parentText" presStyleLbl="node1" presStyleIdx="5" presStyleCnt="10">
        <dgm:presLayoutVars>
          <dgm:chMax val="0"/>
          <dgm:bulletEnabled val="1"/>
        </dgm:presLayoutVars>
      </dgm:prSet>
      <dgm:spPr/>
    </dgm:pt>
    <dgm:pt modelId="{CE7D03F7-08FF-4E16-98AF-D0A2C893CEFD}" type="pres">
      <dgm:prSet presAssocID="{ED4BE38C-B14D-4503-A080-C200A7A6C14D}" presName="spacer" presStyleCnt="0"/>
      <dgm:spPr/>
    </dgm:pt>
    <dgm:pt modelId="{79E90005-C553-485E-8C4D-5C2E8E8364FB}" type="pres">
      <dgm:prSet presAssocID="{5987BC5B-CE9E-43FE-8472-F959625A5421}" presName="parentText" presStyleLbl="node1" presStyleIdx="6" presStyleCnt="10">
        <dgm:presLayoutVars>
          <dgm:chMax val="0"/>
          <dgm:bulletEnabled val="1"/>
        </dgm:presLayoutVars>
      </dgm:prSet>
      <dgm:spPr/>
    </dgm:pt>
    <dgm:pt modelId="{3A054B83-4E3D-490D-A950-1A0DF64A0E04}" type="pres">
      <dgm:prSet presAssocID="{DE90CC27-2139-4175-A6E3-36AC9C079097}" presName="spacer" presStyleCnt="0"/>
      <dgm:spPr/>
    </dgm:pt>
    <dgm:pt modelId="{E8A1FD86-09B0-4E8A-9AE3-EECA82F15525}" type="pres">
      <dgm:prSet presAssocID="{D5B94C83-F150-480C-A242-840BA08FAF48}" presName="parentText" presStyleLbl="node1" presStyleIdx="7" presStyleCnt="10">
        <dgm:presLayoutVars>
          <dgm:chMax val="0"/>
          <dgm:bulletEnabled val="1"/>
        </dgm:presLayoutVars>
      </dgm:prSet>
      <dgm:spPr/>
    </dgm:pt>
    <dgm:pt modelId="{23C0EF10-41EF-4F47-9742-9CCBF704E870}" type="pres">
      <dgm:prSet presAssocID="{5AE146D5-F5F4-4043-AA82-4016FB1BA4B8}" presName="spacer" presStyleCnt="0"/>
      <dgm:spPr/>
    </dgm:pt>
    <dgm:pt modelId="{EBDEB7F2-A6DB-4C09-8370-7229E047A9A1}" type="pres">
      <dgm:prSet presAssocID="{9A83F307-3E52-408D-AC4E-FD224EAB27FD}" presName="parentText" presStyleLbl="node1" presStyleIdx="8" presStyleCnt="10">
        <dgm:presLayoutVars>
          <dgm:chMax val="0"/>
          <dgm:bulletEnabled val="1"/>
        </dgm:presLayoutVars>
      </dgm:prSet>
      <dgm:spPr/>
    </dgm:pt>
    <dgm:pt modelId="{4EFC9A78-92AE-4A13-8A47-E31918C3C5CA}" type="pres">
      <dgm:prSet presAssocID="{771FDB6C-C116-4EAA-89CD-CE6042A831A7}" presName="spacer" presStyleCnt="0"/>
      <dgm:spPr/>
    </dgm:pt>
    <dgm:pt modelId="{E88374FF-2B80-4CB4-B4D1-30238DE06DB8}" type="pres">
      <dgm:prSet presAssocID="{F242557B-2154-4B21-8F27-F471227D593B}" presName="parentText" presStyleLbl="node1" presStyleIdx="9" presStyleCnt="10">
        <dgm:presLayoutVars>
          <dgm:chMax val="0"/>
          <dgm:bulletEnabled val="1"/>
        </dgm:presLayoutVars>
      </dgm:prSet>
      <dgm:spPr/>
    </dgm:pt>
  </dgm:ptLst>
  <dgm:cxnLst>
    <dgm:cxn modelId="{63881003-F833-440B-9141-FDA7DB94E83A}" type="presOf" srcId="{32D2A9B4-C4D2-41FC-9E5A-A325DB69D99D}" destId="{C417E91B-52EE-4C0F-9F00-9EFFB4234BA8}" srcOrd="0" destOrd="0" presId="urn:microsoft.com/office/officeart/2005/8/layout/vList2"/>
    <dgm:cxn modelId="{CD528E06-F833-4CF0-AB72-9CEBE5915554}" type="presOf" srcId="{9A83F307-3E52-408D-AC4E-FD224EAB27FD}" destId="{EBDEB7F2-A6DB-4C09-8370-7229E047A9A1}" srcOrd="0" destOrd="0" presId="urn:microsoft.com/office/officeart/2005/8/layout/vList2"/>
    <dgm:cxn modelId="{4DCFCA1A-7A61-4307-BDDD-20868E197257}" srcId="{4394E2EC-29E2-4E94-B9E5-D33D49BEE3CB}" destId="{9A83F307-3E52-408D-AC4E-FD224EAB27FD}" srcOrd="8" destOrd="0" parTransId="{E41D0DE8-DD1F-4523-B435-E85070B81A5E}" sibTransId="{771FDB6C-C116-4EAA-89CD-CE6042A831A7}"/>
    <dgm:cxn modelId="{C3EEEC23-C460-4033-8271-FF83927B5913}" type="presOf" srcId="{F20E079D-F234-47DD-8204-05D29904E631}" destId="{A8742EEC-1E31-47A3-B77D-21C8BB7F39F2}" srcOrd="0" destOrd="0" presId="urn:microsoft.com/office/officeart/2005/8/layout/vList2"/>
    <dgm:cxn modelId="{1B2E6435-5F18-4930-91F2-50DC7B16C3F8}" srcId="{4394E2EC-29E2-4E94-B9E5-D33D49BEE3CB}" destId="{46FAC0D8-09F4-429A-8EEA-A6A5D3A6B73D}" srcOrd="5" destOrd="0" parTransId="{3DDC143F-D05C-4620-834A-65DA4E2C7860}" sibTransId="{ED4BE38C-B14D-4503-A080-C200A7A6C14D}"/>
    <dgm:cxn modelId="{98A8F539-C272-4C44-8C5A-937DF26E29D4}" srcId="{4394E2EC-29E2-4E94-B9E5-D33D49BEE3CB}" destId="{32D2A9B4-C4D2-41FC-9E5A-A325DB69D99D}" srcOrd="3" destOrd="0" parTransId="{ACFEEB32-32E6-4E21-8C36-CD7CC10D8DEC}" sibTransId="{3284F3D7-029D-4C99-9D7F-07E755F9FFCD}"/>
    <dgm:cxn modelId="{6749F53D-FC71-4DEF-A705-51DDA431FEF0}" srcId="{4394E2EC-29E2-4E94-B9E5-D33D49BEE3CB}" destId="{438726D3-6620-47EF-96BC-9A3ECFA0CD33}" srcOrd="1" destOrd="0" parTransId="{9AF55193-4BF8-4EE2-B724-C75AB9338106}" sibTransId="{DC8CDDE4-EFD8-426B-A702-B0E73BD726D5}"/>
    <dgm:cxn modelId="{5A600E69-D070-4DCB-A62F-C2E9D7CA503A}" type="presOf" srcId="{4394E2EC-29E2-4E94-B9E5-D33D49BEE3CB}" destId="{44373F95-4942-4B04-9577-B024203D2729}" srcOrd="0" destOrd="0" presId="urn:microsoft.com/office/officeart/2005/8/layout/vList2"/>
    <dgm:cxn modelId="{0704B96D-E6ED-4AD3-A3AD-5A027C829C83}" type="presOf" srcId="{5987BC5B-CE9E-43FE-8472-F959625A5421}" destId="{79E90005-C553-485E-8C4D-5C2E8E8364FB}" srcOrd="0" destOrd="0" presId="urn:microsoft.com/office/officeart/2005/8/layout/vList2"/>
    <dgm:cxn modelId="{D22D0B71-80D7-4908-B592-E1F773647AF8}" type="presOf" srcId="{F242557B-2154-4B21-8F27-F471227D593B}" destId="{E88374FF-2B80-4CB4-B4D1-30238DE06DB8}" srcOrd="0" destOrd="0" presId="urn:microsoft.com/office/officeart/2005/8/layout/vList2"/>
    <dgm:cxn modelId="{829EA773-24AE-441D-BF2E-B576467CE0C2}" srcId="{4394E2EC-29E2-4E94-B9E5-D33D49BEE3CB}" destId="{EA78ABBE-40E4-4E1A-83EF-A2596DADDA40}" srcOrd="4" destOrd="0" parTransId="{7C926C16-3BD5-4B16-A1F8-3B13496034BC}" sibTransId="{A255634C-1ACC-4A9E-8ED7-98526D3C68AA}"/>
    <dgm:cxn modelId="{1468A58E-A0C5-4D64-9C91-5725EDD418EE}" srcId="{4394E2EC-29E2-4E94-B9E5-D33D49BEE3CB}" destId="{F242557B-2154-4B21-8F27-F471227D593B}" srcOrd="9" destOrd="0" parTransId="{0AA936C7-9827-42B1-9B13-4DCBAA5A09DF}" sibTransId="{5B64C8C0-D639-4B95-A182-5BE64B6C4D0D}"/>
    <dgm:cxn modelId="{BF5D1E92-13AE-4245-A422-7672A8DF6DD8}" type="presOf" srcId="{4D767BAA-158D-4267-8F27-7DDEED171565}" destId="{60086A3B-05A9-43AB-8548-84113CDB1F63}" srcOrd="0" destOrd="0" presId="urn:microsoft.com/office/officeart/2005/8/layout/vList2"/>
    <dgm:cxn modelId="{50ACB792-00AA-4C63-ACEE-D4A36DBC5244}" srcId="{4394E2EC-29E2-4E94-B9E5-D33D49BEE3CB}" destId="{D5B94C83-F150-480C-A242-840BA08FAF48}" srcOrd="7" destOrd="0" parTransId="{78526CFE-887F-4D0C-997F-2C4F9A48CDCE}" sibTransId="{5AE146D5-F5F4-4043-AA82-4016FB1BA4B8}"/>
    <dgm:cxn modelId="{18BFD497-F8D3-42DC-BBAB-194D27C4A516}" type="presOf" srcId="{EA78ABBE-40E4-4E1A-83EF-A2596DADDA40}" destId="{55063ADD-9982-4C25-AE92-833B21AC9350}" srcOrd="0" destOrd="0" presId="urn:microsoft.com/office/officeart/2005/8/layout/vList2"/>
    <dgm:cxn modelId="{C05EE99C-2992-4A6D-965F-6FCD7F26A25E}" type="presOf" srcId="{D5B94C83-F150-480C-A242-840BA08FAF48}" destId="{E8A1FD86-09B0-4E8A-9AE3-EECA82F15525}" srcOrd="0" destOrd="0" presId="urn:microsoft.com/office/officeart/2005/8/layout/vList2"/>
    <dgm:cxn modelId="{0934FCC3-0D1E-47A0-AFB3-A8A97A1BB636}" type="presOf" srcId="{438726D3-6620-47EF-96BC-9A3ECFA0CD33}" destId="{C24747EA-8587-420F-9CEF-526A32D03206}" srcOrd="0" destOrd="0" presId="urn:microsoft.com/office/officeart/2005/8/layout/vList2"/>
    <dgm:cxn modelId="{06A312D5-3C3E-4163-807B-7C4D976B5896}" srcId="{4394E2EC-29E2-4E94-B9E5-D33D49BEE3CB}" destId="{F20E079D-F234-47DD-8204-05D29904E631}" srcOrd="0" destOrd="0" parTransId="{D1FC00C6-8E0D-4D2D-94F8-98F97A3CBDBD}" sibTransId="{BFA5F974-5F41-42D0-BE65-945C6637107A}"/>
    <dgm:cxn modelId="{4469CADB-E4F6-49A5-9344-E12547DD28F7}" type="presOf" srcId="{46FAC0D8-09F4-429A-8EEA-A6A5D3A6B73D}" destId="{5BE1A750-4A66-4FF1-A78D-C112778FC99F}" srcOrd="0" destOrd="0" presId="urn:microsoft.com/office/officeart/2005/8/layout/vList2"/>
    <dgm:cxn modelId="{5BD79BF3-4003-4D08-9212-95BA81BD2DE0}" srcId="{4394E2EC-29E2-4E94-B9E5-D33D49BEE3CB}" destId="{4D767BAA-158D-4267-8F27-7DDEED171565}" srcOrd="2" destOrd="0" parTransId="{71B9C074-CBE7-4DA5-866C-6FD08CA9BBA0}" sibTransId="{7E49CA61-80F7-455D-A83E-0133477D6C5A}"/>
    <dgm:cxn modelId="{53EAAFFC-CE33-4FDA-8235-D3F3893CA98A}" srcId="{4394E2EC-29E2-4E94-B9E5-D33D49BEE3CB}" destId="{5987BC5B-CE9E-43FE-8472-F959625A5421}" srcOrd="6" destOrd="0" parTransId="{88EA753D-5E9E-4751-98A4-52627CB5FA01}" sibTransId="{DE90CC27-2139-4175-A6E3-36AC9C079097}"/>
    <dgm:cxn modelId="{90FF084E-F407-4EF4-B2B1-E679DBD04845}" type="presParOf" srcId="{44373F95-4942-4B04-9577-B024203D2729}" destId="{A8742EEC-1E31-47A3-B77D-21C8BB7F39F2}" srcOrd="0" destOrd="0" presId="urn:microsoft.com/office/officeart/2005/8/layout/vList2"/>
    <dgm:cxn modelId="{C2596906-5A12-4148-B66C-F5402F0D5772}" type="presParOf" srcId="{44373F95-4942-4B04-9577-B024203D2729}" destId="{831857CB-315A-4307-B0A7-27B1F14C82AE}" srcOrd="1" destOrd="0" presId="urn:microsoft.com/office/officeart/2005/8/layout/vList2"/>
    <dgm:cxn modelId="{3ACBDD07-A214-4B56-9B58-CFC813739098}" type="presParOf" srcId="{44373F95-4942-4B04-9577-B024203D2729}" destId="{C24747EA-8587-420F-9CEF-526A32D03206}" srcOrd="2" destOrd="0" presId="urn:microsoft.com/office/officeart/2005/8/layout/vList2"/>
    <dgm:cxn modelId="{781825B4-DC58-4006-94BA-81462559CB29}" type="presParOf" srcId="{44373F95-4942-4B04-9577-B024203D2729}" destId="{DC828925-507F-41D2-9CA1-268032F533BE}" srcOrd="3" destOrd="0" presId="urn:microsoft.com/office/officeart/2005/8/layout/vList2"/>
    <dgm:cxn modelId="{6200AAE5-14AA-4007-84B8-08F3CF54BF39}" type="presParOf" srcId="{44373F95-4942-4B04-9577-B024203D2729}" destId="{60086A3B-05A9-43AB-8548-84113CDB1F63}" srcOrd="4" destOrd="0" presId="urn:microsoft.com/office/officeart/2005/8/layout/vList2"/>
    <dgm:cxn modelId="{6DCC2209-614E-4E7D-81FE-696EE306B502}" type="presParOf" srcId="{44373F95-4942-4B04-9577-B024203D2729}" destId="{A1D1E8E5-8F44-4EA4-B0A1-F40CA98F8161}" srcOrd="5" destOrd="0" presId="urn:microsoft.com/office/officeart/2005/8/layout/vList2"/>
    <dgm:cxn modelId="{85ED5B2C-A06B-4504-B4EE-3CC2AA4602C7}" type="presParOf" srcId="{44373F95-4942-4B04-9577-B024203D2729}" destId="{C417E91B-52EE-4C0F-9F00-9EFFB4234BA8}" srcOrd="6" destOrd="0" presId="urn:microsoft.com/office/officeart/2005/8/layout/vList2"/>
    <dgm:cxn modelId="{81632AF9-D2DA-478F-B28D-F29134EEF8DF}" type="presParOf" srcId="{44373F95-4942-4B04-9577-B024203D2729}" destId="{B092D963-4203-4396-AF12-411EDA78E269}" srcOrd="7" destOrd="0" presId="urn:microsoft.com/office/officeart/2005/8/layout/vList2"/>
    <dgm:cxn modelId="{731E2E58-0F13-4351-9A53-7709A09D3795}" type="presParOf" srcId="{44373F95-4942-4B04-9577-B024203D2729}" destId="{55063ADD-9982-4C25-AE92-833B21AC9350}" srcOrd="8" destOrd="0" presId="urn:microsoft.com/office/officeart/2005/8/layout/vList2"/>
    <dgm:cxn modelId="{AEEDBF05-D487-4B8A-A3FB-C193C79D1FF0}" type="presParOf" srcId="{44373F95-4942-4B04-9577-B024203D2729}" destId="{DDE6242A-177C-4957-945B-CD780F64F42D}" srcOrd="9" destOrd="0" presId="urn:microsoft.com/office/officeart/2005/8/layout/vList2"/>
    <dgm:cxn modelId="{F8A9ADD9-E5DA-4C98-A834-25D5E3FF697B}" type="presParOf" srcId="{44373F95-4942-4B04-9577-B024203D2729}" destId="{5BE1A750-4A66-4FF1-A78D-C112778FC99F}" srcOrd="10" destOrd="0" presId="urn:microsoft.com/office/officeart/2005/8/layout/vList2"/>
    <dgm:cxn modelId="{46CD3F37-A48A-49BA-95A6-A28CE51021B3}" type="presParOf" srcId="{44373F95-4942-4B04-9577-B024203D2729}" destId="{CE7D03F7-08FF-4E16-98AF-D0A2C893CEFD}" srcOrd="11" destOrd="0" presId="urn:microsoft.com/office/officeart/2005/8/layout/vList2"/>
    <dgm:cxn modelId="{1D34ADBD-015F-4E71-9B32-18921C1112B1}" type="presParOf" srcId="{44373F95-4942-4B04-9577-B024203D2729}" destId="{79E90005-C553-485E-8C4D-5C2E8E8364FB}" srcOrd="12" destOrd="0" presId="urn:microsoft.com/office/officeart/2005/8/layout/vList2"/>
    <dgm:cxn modelId="{704F6B39-0C91-4BAC-8FC1-C77519BA239D}" type="presParOf" srcId="{44373F95-4942-4B04-9577-B024203D2729}" destId="{3A054B83-4E3D-490D-A950-1A0DF64A0E04}" srcOrd="13" destOrd="0" presId="urn:microsoft.com/office/officeart/2005/8/layout/vList2"/>
    <dgm:cxn modelId="{17F128B3-74EF-41B5-AB0B-5504F2DE0634}" type="presParOf" srcId="{44373F95-4942-4B04-9577-B024203D2729}" destId="{E8A1FD86-09B0-4E8A-9AE3-EECA82F15525}" srcOrd="14" destOrd="0" presId="urn:microsoft.com/office/officeart/2005/8/layout/vList2"/>
    <dgm:cxn modelId="{C4E795C6-D2CC-4591-9709-997255227A59}" type="presParOf" srcId="{44373F95-4942-4B04-9577-B024203D2729}" destId="{23C0EF10-41EF-4F47-9742-9CCBF704E870}" srcOrd="15" destOrd="0" presId="urn:microsoft.com/office/officeart/2005/8/layout/vList2"/>
    <dgm:cxn modelId="{DF1C7503-2F68-4FBB-9D67-421B4DFC91D5}" type="presParOf" srcId="{44373F95-4942-4B04-9577-B024203D2729}" destId="{EBDEB7F2-A6DB-4C09-8370-7229E047A9A1}" srcOrd="16" destOrd="0" presId="urn:microsoft.com/office/officeart/2005/8/layout/vList2"/>
    <dgm:cxn modelId="{E63A347A-DCF7-4E05-9D1D-3260127C4985}" type="presParOf" srcId="{44373F95-4942-4B04-9577-B024203D2729}" destId="{4EFC9A78-92AE-4A13-8A47-E31918C3C5CA}" srcOrd="17" destOrd="0" presId="urn:microsoft.com/office/officeart/2005/8/layout/vList2"/>
    <dgm:cxn modelId="{D452AEE1-6E79-45D5-AE0A-2DC866128646}" type="presParOf" srcId="{44373F95-4942-4B04-9577-B024203D2729}" destId="{E88374FF-2B80-4CB4-B4D1-30238DE06DB8}"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55DE07-17DA-44BB-8879-EEDA5091AA08}"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34612552-ADBF-4715-9284-4089BEA8F6AC}">
      <dgm:prSet custT="1"/>
      <dgm:spPr/>
      <dgm:t>
        <a:bodyPr/>
        <a:lstStyle/>
        <a:p>
          <a:pPr>
            <a:lnSpc>
              <a:spcPct val="100000"/>
            </a:lnSpc>
          </a:pPr>
          <a:r>
            <a:rPr lang="en-US" sz="2000"/>
            <a:t> </a:t>
          </a:r>
          <a:r>
            <a:rPr lang="en-US" sz="2000">
              <a:latin typeface="Arial" panose="020B0604020202020204" pitchFamily="34" charset="0"/>
              <a:cs typeface="Arial" panose="020B0604020202020204" pitchFamily="34" charset="0"/>
            </a:rPr>
            <a:t>Make sure words and language is understanding.</a:t>
          </a:r>
        </a:p>
      </dgm:t>
    </dgm:pt>
    <dgm:pt modelId="{33360715-048E-4733-B595-B661FBCDC1EE}" type="parTrans" cxnId="{6D1DA878-5F72-4799-ABE5-50D5E4630DE5}">
      <dgm:prSet/>
      <dgm:spPr/>
      <dgm:t>
        <a:bodyPr/>
        <a:lstStyle/>
        <a:p>
          <a:endParaRPr lang="en-US"/>
        </a:p>
      </dgm:t>
    </dgm:pt>
    <dgm:pt modelId="{CEFCC522-9F25-46A7-9D33-DD0D43C986A7}" type="sibTrans" cxnId="{6D1DA878-5F72-4799-ABE5-50D5E4630DE5}">
      <dgm:prSet/>
      <dgm:spPr/>
      <dgm:t>
        <a:bodyPr/>
        <a:lstStyle/>
        <a:p>
          <a:endParaRPr lang="en-US"/>
        </a:p>
      </dgm:t>
    </dgm:pt>
    <dgm:pt modelId="{E97978AE-8A5B-4E53-B122-93B286DF9F6A}">
      <dgm:prSet custT="1"/>
      <dgm:spPr/>
      <dgm:t>
        <a:bodyPr/>
        <a:lstStyle/>
        <a:p>
          <a:pPr>
            <a:lnSpc>
              <a:spcPct val="100000"/>
            </a:lnSpc>
          </a:pPr>
          <a:r>
            <a:rPr lang="en-US" sz="2000">
              <a:latin typeface="Arial" panose="020B0604020202020204" pitchFamily="34" charset="0"/>
              <a:cs typeface="Arial" panose="020B0604020202020204" pitchFamily="34" charset="0"/>
            </a:rPr>
            <a:t>Recognizing the teamwork that updated the definitions in the report.</a:t>
          </a:r>
        </a:p>
      </dgm:t>
    </dgm:pt>
    <dgm:pt modelId="{24B93588-A339-4174-BBA6-4B8D6BB17DEA}" type="parTrans" cxnId="{97036DAB-D7C8-444C-B5DB-F33D0A4499E3}">
      <dgm:prSet/>
      <dgm:spPr/>
      <dgm:t>
        <a:bodyPr/>
        <a:lstStyle/>
        <a:p>
          <a:endParaRPr lang="en-US"/>
        </a:p>
      </dgm:t>
    </dgm:pt>
    <dgm:pt modelId="{A743E889-96C0-47E2-9158-6B0572F23974}" type="sibTrans" cxnId="{97036DAB-D7C8-444C-B5DB-F33D0A4499E3}">
      <dgm:prSet/>
      <dgm:spPr/>
      <dgm:t>
        <a:bodyPr/>
        <a:lstStyle/>
        <a:p>
          <a:endParaRPr lang="en-US"/>
        </a:p>
      </dgm:t>
    </dgm:pt>
    <dgm:pt modelId="{8E5E8C53-FC68-4D3C-BEE7-F832C8CC5E7E}">
      <dgm:prSet custT="1"/>
      <dgm:spPr/>
      <dgm:t>
        <a:bodyPr/>
        <a:lstStyle/>
        <a:p>
          <a:pPr>
            <a:lnSpc>
              <a:spcPct val="100000"/>
            </a:lnSpc>
          </a:pPr>
          <a:r>
            <a:rPr lang="en-US" sz="2000">
              <a:latin typeface="Arial" panose="020B0604020202020204" pitchFamily="34" charset="0"/>
              <a:cs typeface="Arial" panose="020B0604020202020204" pitchFamily="34" charset="0"/>
            </a:rPr>
            <a:t>Recognize the Indigenous organizations, group etc.</a:t>
          </a:r>
        </a:p>
      </dgm:t>
    </dgm:pt>
    <dgm:pt modelId="{159DF61B-22C8-4F68-A2D8-7E588CAC8846}" type="parTrans" cxnId="{8685CB9F-3863-425B-8AD1-2F399F5AAE9A}">
      <dgm:prSet/>
      <dgm:spPr/>
      <dgm:t>
        <a:bodyPr/>
        <a:lstStyle/>
        <a:p>
          <a:endParaRPr lang="en-US"/>
        </a:p>
      </dgm:t>
    </dgm:pt>
    <dgm:pt modelId="{60E10680-8DE4-4E0E-865F-EB34E3CFCBAA}" type="sibTrans" cxnId="{8685CB9F-3863-425B-8AD1-2F399F5AAE9A}">
      <dgm:prSet/>
      <dgm:spPr/>
      <dgm:t>
        <a:bodyPr/>
        <a:lstStyle/>
        <a:p>
          <a:endParaRPr lang="en-US"/>
        </a:p>
      </dgm:t>
    </dgm:pt>
    <dgm:pt modelId="{BE8FBC9A-63AA-464A-A7DD-1B474DA120D1}">
      <dgm:prSet custT="1"/>
      <dgm:spPr/>
      <dgm:t>
        <a:bodyPr/>
        <a:lstStyle/>
        <a:p>
          <a:pPr>
            <a:lnSpc>
              <a:spcPct val="100000"/>
            </a:lnSpc>
          </a:pPr>
          <a:r>
            <a:rPr lang="en-US" sz="2000">
              <a:latin typeface="Arial" panose="020B0604020202020204" pitchFamily="34" charset="0"/>
              <a:cs typeface="Arial" panose="020B0604020202020204" pitchFamily="34" charset="0"/>
            </a:rPr>
            <a:t>Keeping up with the discussion and cooperation approach.</a:t>
          </a:r>
        </a:p>
      </dgm:t>
    </dgm:pt>
    <dgm:pt modelId="{9376263A-751E-455A-BC43-8DE9C5DFFA5A}" type="parTrans" cxnId="{F732C3BD-2625-49DD-A2ED-2BF1113CE821}">
      <dgm:prSet/>
      <dgm:spPr/>
      <dgm:t>
        <a:bodyPr/>
        <a:lstStyle/>
        <a:p>
          <a:endParaRPr lang="en-US"/>
        </a:p>
      </dgm:t>
    </dgm:pt>
    <dgm:pt modelId="{96595390-2B5C-48DE-9CAF-37F2DAC14959}" type="sibTrans" cxnId="{F732C3BD-2625-49DD-A2ED-2BF1113CE821}">
      <dgm:prSet/>
      <dgm:spPr/>
      <dgm:t>
        <a:bodyPr/>
        <a:lstStyle/>
        <a:p>
          <a:endParaRPr lang="en-US"/>
        </a:p>
      </dgm:t>
    </dgm:pt>
    <dgm:pt modelId="{336B34BC-3550-441A-81C5-7929F41167D2}" type="pres">
      <dgm:prSet presAssocID="{E055DE07-17DA-44BB-8879-EEDA5091AA08}" presName="root" presStyleCnt="0">
        <dgm:presLayoutVars>
          <dgm:dir/>
          <dgm:resizeHandles val="exact"/>
        </dgm:presLayoutVars>
      </dgm:prSet>
      <dgm:spPr/>
    </dgm:pt>
    <dgm:pt modelId="{3AA881D7-4EDB-422D-A16E-5F47C0FABB86}" type="pres">
      <dgm:prSet presAssocID="{34612552-ADBF-4715-9284-4089BEA8F6AC}" presName="compNode" presStyleCnt="0"/>
      <dgm:spPr/>
    </dgm:pt>
    <dgm:pt modelId="{D5B37FCE-3BB8-4AB6-B9B5-AF5D766A510E}" type="pres">
      <dgm:prSet presAssocID="{34612552-ADBF-4715-9284-4089BEA8F6A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at"/>
        </a:ext>
      </dgm:extLst>
    </dgm:pt>
    <dgm:pt modelId="{762BE930-675B-42ED-A4F3-E09A27489801}" type="pres">
      <dgm:prSet presAssocID="{34612552-ADBF-4715-9284-4089BEA8F6AC}" presName="spaceRect" presStyleCnt="0"/>
      <dgm:spPr/>
    </dgm:pt>
    <dgm:pt modelId="{3BE8EE35-583A-4D5B-9B09-E28175B7EC66}" type="pres">
      <dgm:prSet presAssocID="{34612552-ADBF-4715-9284-4089BEA8F6AC}" presName="textRect" presStyleLbl="revTx" presStyleIdx="0" presStyleCnt="4">
        <dgm:presLayoutVars>
          <dgm:chMax val="1"/>
          <dgm:chPref val="1"/>
        </dgm:presLayoutVars>
      </dgm:prSet>
      <dgm:spPr/>
    </dgm:pt>
    <dgm:pt modelId="{E3A09B5A-2DEA-4B04-AF1B-9DE36D0426B2}" type="pres">
      <dgm:prSet presAssocID="{CEFCC522-9F25-46A7-9D33-DD0D43C986A7}" presName="sibTrans" presStyleCnt="0"/>
      <dgm:spPr/>
    </dgm:pt>
    <dgm:pt modelId="{F32E1801-17FC-4746-B96D-71B71AB96ACC}" type="pres">
      <dgm:prSet presAssocID="{E97978AE-8A5B-4E53-B122-93B286DF9F6A}" presName="compNode" presStyleCnt="0"/>
      <dgm:spPr/>
    </dgm:pt>
    <dgm:pt modelId="{F457CD60-A6F4-473C-83CF-F94AA8B86D5D}" type="pres">
      <dgm:prSet presAssocID="{E97978AE-8A5B-4E53-B122-93B286DF9F6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Folder"/>
        </a:ext>
      </dgm:extLst>
    </dgm:pt>
    <dgm:pt modelId="{8C2CDAB6-CE4A-4B7C-BC6D-60451BB0D484}" type="pres">
      <dgm:prSet presAssocID="{E97978AE-8A5B-4E53-B122-93B286DF9F6A}" presName="spaceRect" presStyleCnt="0"/>
      <dgm:spPr/>
    </dgm:pt>
    <dgm:pt modelId="{3E366181-063E-44D1-8E04-D8663D340F20}" type="pres">
      <dgm:prSet presAssocID="{E97978AE-8A5B-4E53-B122-93B286DF9F6A}" presName="textRect" presStyleLbl="revTx" presStyleIdx="1" presStyleCnt="4">
        <dgm:presLayoutVars>
          <dgm:chMax val="1"/>
          <dgm:chPref val="1"/>
        </dgm:presLayoutVars>
      </dgm:prSet>
      <dgm:spPr/>
    </dgm:pt>
    <dgm:pt modelId="{4608EE87-A6FB-4097-935B-21D4F68FD1B2}" type="pres">
      <dgm:prSet presAssocID="{A743E889-96C0-47E2-9158-6B0572F23974}" presName="sibTrans" presStyleCnt="0"/>
      <dgm:spPr/>
    </dgm:pt>
    <dgm:pt modelId="{630EBE96-4BBA-4C8D-AA7D-A34735622928}" type="pres">
      <dgm:prSet presAssocID="{8E5E8C53-FC68-4D3C-BEE7-F832C8CC5E7E}" presName="compNode" presStyleCnt="0"/>
      <dgm:spPr/>
    </dgm:pt>
    <dgm:pt modelId="{47969374-8991-44AA-B1E7-35B86A7E5CC8}" type="pres">
      <dgm:prSet presAssocID="{8E5E8C53-FC68-4D3C-BEE7-F832C8CC5E7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ers"/>
        </a:ext>
      </dgm:extLst>
    </dgm:pt>
    <dgm:pt modelId="{57F26CF1-E725-48E7-BDF8-25F99FF38F11}" type="pres">
      <dgm:prSet presAssocID="{8E5E8C53-FC68-4D3C-BEE7-F832C8CC5E7E}" presName="spaceRect" presStyleCnt="0"/>
      <dgm:spPr/>
    </dgm:pt>
    <dgm:pt modelId="{6FDD8205-3B52-4CD1-8E9C-2973901F98DC}" type="pres">
      <dgm:prSet presAssocID="{8E5E8C53-FC68-4D3C-BEE7-F832C8CC5E7E}" presName="textRect" presStyleLbl="revTx" presStyleIdx="2" presStyleCnt="4">
        <dgm:presLayoutVars>
          <dgm:chMax val="1"/>
          <dgm:chPref val="1"/>
        </dgm:presLayoutVars>
      </dgm:prSet>
      <dgm:spPr/>
    </dgm:pt>
    <dgm:pt modelId="{30D8FD13-CA76-4BCE-8777-456D270E8983}" type="pres">
      <dgm:prSet presAssocID="{60E10680-8DE4-4E0E-865F-EB34E3CFCBAA}" presName="sibTrans" presStyleCnt="0"/>
      <dgm:spPr/>
    </dgm:pt>
    <dgm:pt modelId="{BF26F20B-F68E-4367-BC0A-83ACE8B6365B}" type="pres">
      <dgm:prSet presAssocID="{BE8FBC9A-63AA-464A-A7DD-1B474DA120D1}" presName="compNode" presStyleCnt="0"/>
      <dgm:spPr/>
    </dgm:pt>
    <dgm:pt modelId="{27B2DE9E-5854-43CB-9AD6-25BA2F853815}" type="pres">
      <dgm:prSet presAssocID="{BE8FBC9A-63AA-464A-A7DD-1B474DA120D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eeting"/>
        </a:ext>
      </dgm:extLst>
    </dgm:pt>
    <dgm:pt modelId="{59E230D6-0250-46D4-BC40-0897D2204727}" type="pres">
      <dgm:prSet presAssocID="{BE8FBC9A-63AA-464A-A7DD-1B474DA120D1}" presName="spaceRect" presStyleCnt="0"/>
      <dgm:spPr/>
    </dgm:pt>
    <dgm:pt modelId="{9614A734-3B8B-4990-9D99-63986AA027EE}" type="pres">
      <dgm:prSet presAssocID="{BE8FBC9A-63AA-464A-A7DD-1B474DA120D1}" presName="textRect" presStyleLbl="revTx" presStyleIdx="3" presStyleCnt="4">
        <dgm:presLayoutVars>
          <dgm:chMax val="1"/>
          <dgm:chPref val="1"/>
        </dgm:presLayoutVars>
      </dgm:prSet>
      <dgm:spPr/>
    </dgm:pt>
  </dgm:ptLst>
  <dgm:cxnLst>
    <dgm:cxn modelId="{5B683908-79C7-4C7A-9E62-C049BA57D0A4}" type="presOf" srcId="{8E5E8C53-FC68-4D3C-BEE7-F832C8CC5E7E}" destId="{6FDD8205-3B52-4CD1-8E9C-2973901F98DC}" srcOrd="0" destOrd="0" presId="urn:microsoft.com/office/officeart/2018/2/layout/IconLabelList"/>
    <dgm:cxn modelId="{25B0E64C-3F1B-413B-85A4-C9077B7498B5}" type="presOf" srcId="{E97978AE-8A5B-4E53-B122-93B286DF9F6A}" destId="{3E366181-063E-44D1-8E04-D8663D340F20}" srcOrd="0" destOrd="0" presId="urn:microsoft.com/office/officeart/2018/2/layout/IconLabelList"/>
    <dgm:cxn modelId="{6D1DA878-5F72-4799-ABE5-50D5E4630DE5}" srcId="{E055DE07-17DA-44BB-8879-EEDA5091AA08}" destId="{34612552-ADBF-4715-9284-4089BEA8F6AC}" srcOrd="0" destOrd="0" parTransId="{33360715-048E-4733-B595-B661FBCDC1EE}" sibTransId="{CEFCC522-9F25-46A7-9D33-DD0D43C986A7}"/>
    <dgm:cxn modelId="{CA172095-6E4E-4662-89EE-17ED9D3723DB}" type="presOf" srcId="{34612552-ADBF-4715-9284-4089BEA8F6AC}" destId="{3BE8EE35-583A-4D5B-9B09-E28175B7EC66}" srcOrd="0" destOrd="0" presId="urn:microsoft.com/office/officeart/2018/2/layout/IconLabelList"/>
    <dgm:cxn modelId="{8685CB9F-3863-425B-8AD1-2F399F5AAE9A}" srcId="{E055DE07-17DA-44BB-8879-EEDA5091AA08}" destId="{8E5E8C53-FC68-4D3C-BEE7-F832C8CC5E7E}" srcOrd="2" destOrd="0" parTransId="{159DF61B-22C8-4F68-A2D8-7E588CAC8846}" sibTransId="{60E10680-8DE4-4E0E-865F-EB34E3CFCBAA}"/>
    <dgm:cxn modelId="{97036DAB-D7C8-444C-B5DB-F33D0A4499E3}" srcId="{E055DE07-17DA-44BB-8879-EEDA5091AA08}" destId="{E97978AE-8A5B-4E53-B122-93B286DF9F6A}" srcOrd="1" destOrd="0" parTransId="{24B93588-A339-4174-BBA6-4B8D6BB17DEA}" sibTransId="{A743E889-96C0-47E2-9158-6B0572F23974}"/>
    <dgm:cxn modelId="{F732C3BD-2625-49DD-A2ED-2BF1113CE821}" srcId="{E055DE07-17DA-44BB-8879-EEDA5091AA08}" destId="{BE8FBC9A-63AA-464A-A7DD-1B474DA120D1}" srcOrd="3" destOrd="0" parTransId="{9376263A-751E-455A-BC43-8DE9C5DFFA5A}" sibTransId="{96595390-2B5C-48DE-9CAF-37F2DAC14959}"/>
    <dgm:cxn modelId="{96F2A3F1-F845-40F5-BE84-70A7E46EF6E8}" type="presOf" srcId="{BE8FBC9A-63AA-464A-A7DD-1B474DA120D1}" destId="{9614A734-3B8B-4990-9D99-63986AA027EE}" srcOrd="0" destOrd="0" presId="urn:microsoft.com/office/officeart/2018/2/layout/IconLabelList"/>
    <dgm:cxn modelId="{A76872FA-72EA-4367-BDCA-6B54D6376690}" type="presOf" srcId="{E055DE07-17DA-44BB-8879-EEDA5091AA08}" destId="{336B34BC-3550-441A-81C5-7929F41167D2}" srcOrd="0" destOrd="0" presId="urn:microsoft.com/office/officeart/2018/2/layout/IconLabelList"/>
    <dgm:cxn modelId="{FB3D4B51-408C-46A2-A13F-D0991A2AAD79}" type="presParOf" srcId="{336B34BC-3550-441A-81C5-7929F41167D2}" destId="{3AA881D7-4EDB-422D-A16E-5F47C0FABB86}" srcOrd="0" destOrd="0" presId="urn:microsoft.com/office/officeart/2018/2/layout/IconLabelList"/>
    <dgm:cxn modelId="{5E710948-223C-4E79-AAF1-6BDE21DF01D6}" type="presParOf" srcId="{3AA881D7-4EDB-422D-A16E-5F47C0FABB86}" destId="{D5B37FCE-3BB8-4AB6-B9B5-AF5D766A510E}" srcOrd="0" destOrd="0" presId="urn:microsoft.com/office/officeart/2018/2/layout/IconLabelList"/>
    <dgm:cxn modelId="{A34A46D0-2E10-4678-843B-747C92736940}" type="presParOf" srcId="{3AA881D7-4EDB-422D-A16E-5F47C0FABB86}" destId="{762BE930-675B-42ED-A4F3-E09A27489801}" srcOrd="1" destOrd="0" presId="urn:microsoft.com/office/officeart/2018/2/layout/IconLabelList"/>
    <dgm:cxn modelId="{A8AD07D8-98FB-46F9-95D4-33964A7B44A9}" type="presParOf" srcId="{3AA881D7-4EDB-422D-A16E-5F47C0FABB86}" destId="{3BE8EE35-583A-4D5B-9B09-E28175B7EC66}" srcOrd="2" destOrd="0" presId="urn:microsoft.com/office/officeart/2018/2/layout/IconLabelList"/>
    <dgm:cxn modelId="{97BFF425-281D-45C6-A7CD-6F27B967F465}" type="presParOf" srcId="{336B34BC-3550-441A-81C5-7929F41167D2}" destId="{E3A09B5A-2DEA-4B04-AF1B-9DE36D0426B2}" srcOrd="1" destOrd="0" presId="urn:microsoft.com/office/officeart/2018/2/layout/IconLabelList"/>
    <dgm:cxn modelId="{CF1833FA-2BF2-475C-A484-EA50D244A81E}" type="presParOf" srcId="{336B34BC-3550-441A-81C5-7929F41167D2}" destId="{F32E1801-17FC-4746-B96D-71B71AB96ACC}" srcOrd="2" destOrd="0" presId="urn:microsoft.com/office/officeart/2018/2/layout/IconLabelList"/>
    <dgm:cxn modelId="{DE30DC8A-B655-4E43-B872-329131536290}" type="presParOf" srcId="{F32E1801-17FC-4746-B96D-71B71AB96ACC}" destId="{F457CD60-A6F4-473C-83CF-F94AA8B86D5D}" srcOrd="0" destOrd="0" presId="urn:microsoft.com/office/officeart/2018/2/layout/IconLabelList"/>
    <dgm:cxn modelId="{D8EC0C22-ECAE-4A34-AE2F-BBAF7120FB4A}" type="presParOf" srcId="{F32E1801-17FC-4746-B96D-71B71AB96ACC}" destId="{8C2CDAB6-CE4A-4B7C-BC6D-60451BB0D484}" srcOrd="1" destOrd="0" presId="urn:microsoft.com/office/officeart/2018/2/layout/IconLabelList"/>
    <dgm:cxn modelId="{6B3552BE-132E-4A3F-95B1-3A546B17D92C}" type="presParOf" srcId="{F32E1801-17FC-4746-B96D-71B71AB96ACC}" destId="{3E366181-063E-44D1-8E04-D8663D340F20}" srcOrd="2" destOrd="0" presId="urn:microsoft.com/office/officeart/2018/2/layout/IconLabelList"/>
    <dgm:cxn modelId="{7E61EAD4-9EB0-4E00-A670-E5B9BC9D3067}" type="presParOf" srcId="{336B34BC-3550-441A-81C5-7929F41167D2}" destId="{4608EE87-A6FB-4097-935B-21D4F68FD1B2}" srcOrd="3" destOrd="0" presId="urn:microsoft.com/office/officeart/2018/2/layout/IconLabelList"/>
    <dgm:cxn modelId="{B98A84B8-FE75-4D32-99C0-F8D73E580AAC}" type="presParOf" srcId="{336B34BC-3550-441A-81C5-7929F41167D2}" destId="{630EBE96-4BBA-4C8D-AA7D-A34735622928}" srcOrd="4" destOrd="0" presId="urn:microsoft.com/office/officeart/2018/2/layout/IconLabelList"/>
    <dgm:cxn modelId="{83C965AF-2F78-4E71-917B-04361592413A}" type="presParOf" srcId="{630EBE96-4BBA-4C8D-AA7D-A34735622928}" destId="{47969374-8991-44AA-B1E7-35B86A7E5CC8}" srcOrd="0" destOrd="0" presId="urn:microsoft.com/office/officeart/2018/2/layout/IconLabelList"/>
    <dgm:cxn modelId="{CDEA9DA2-3FFD-4A4C-A0E0-81ABBCE353DB}" type="presParOf" srcId="{630EBE96-4BBA-4C8D-AA7D-A34735622928}" destId="{57F26CF1-E725-48E7-BDF8-25F99FF38F11}" srcOrd="1" destOrd="0" presId="urn:microsoft.com/office/officeart/2018/2/layout/IconLabelList"/>
    <dgm:cxn modelId="{986388B3-ABCB-47D3-922D-1F4F730DCEF8}" type="presParOf" srcId="{630EBE96-4BBA-4C8D-AA7D-A34735622928}" destId="{6FDD8205-3B52-4CD1-8E9C-2973901F98DC}" srcOrd="2" destOrd="0" presId="urn:microsoft.com/office/officeart/2018/2/layout/IconLabelList"/>
    <dgm:cxn modelId="{B418D310-15F0-4634-A782-F3998EA0D49D}" type="presParOf" srcId="{336B34BC-3550-441A-81C5-7929F41167D2}" destId="{30D8FD13-CA76-4BCE-8777-456D270E8983}" srcOrd="5" destOrd="0" presId="urn:microsoft.com/office/officeart/2018/2/layout/IconLabelList"/>
    <dgm:cxn modelId="{FA02D12A-CC2A-4A72-9941-65CEE49661F7}" type="presParOf" srcId="{336B34BC-3550-441A-81C5-7929F41167D2}" destId="{BF26F20B-F68E-4367-BC0A-83ACE8B6365B}" srcOrd="6" destOrd="0" presId="urn:microsoft.com/office/officeart/2018/2/layout/IconLabelList"/>
    <dgm:cxn modelId="{BFE86016-9A54-458F-A4BC-DB912B316D30}" type="presParOf" srcId="{BF26F20B-F68E-4367-BC0A-83ACE8B6365B}" destId="{27B2DE9E-5854-43CB-9AD6-25BA2F853815}" srcOrd="0" destOrd="0" presId="urn:microsoft.com/office/officeart/2018/2/layout/IconLabelList"/>
    <dgm:cxn modelId="{47F0D9B4-37BB-4308-A1FA-378FFEB8784A}" type="presParOf" srcId="{BF26F20B-F68E-4367-BC0A-83ACE8B6365B}" destId="{59E230D6-0250-46D4-BC40-0897D2204727}" srcOrd="1" destOrd="0" presId="urn:microsoft.com/office/officeart/2018/2/layout/IconLabelList"/>
    <dgm:cxn modelId="{4935DF36-FB02-4A2D-8D45-352575442891}" type="presParOf" srcId="{BF26F20B-F68E-4367-BC0A-83ACE8B6365B}" destId="{9614A734-3B8B-4990-9D99-63986AA027E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0CCD2B-B0A4-41FC-852D-BF5A05145EA9}"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567CBDD-CAA9-4B8B-912B-D581048FD6FE}">
      <dgm:prSet custT="1"/>
      <dgm:spPr>
        <a:solidFill>
          <a:schemeClr val="bg1">
            <a:lumMod val="65000"/>
            <a:alpha val="90000"/>
          </a:schemeClr>
        </a:solidFill>
        <a:ln>
          <a:solidFill>
            <a:schemeClr val="tx1">
              <a:lumMod val="65000"/>
              <a:lumOff val="35000"/>
            </a:schemeClr>
          </a:solidFill>
        </a:ln>
      </dgm:spPr>
      <dgm:t>
        <a:bodyPr/>
        <a:lstStyle/>
        <a:p>
          <a:r>
            <a:rPr lang="en-US" sz="2200">
              <a:latin typeface="Arial" panose="020B0604020202020204" pitchFamily="34" charset="0"/>
              <a:cs typeface="Arial" panose="020B0604020202020204" pitchFamily="34" charset="0"/>
            </a:rPr>
            <a:t>Are inspired by Indigenous partners written proposals towards the action plan.</a:t>
          </a:r>
        </a:p>
      </dgm:t>
    </dgm:pt>
    <dgm:pt modelId="{DF88CC5B-AF81-4E88-A899-C983D939C1A6}" type="parTrans" cxnId="{AF4D2B7D-101E-4407-A233-0BC8FCD84EE6}">
      <dgm:prSet/>
      <dgm:spPr/>
      <dgm:t>
        <a:bodyPr/>
        <a:lstStyle/>
        <a:p>
          <a:endParaRPr lang="en-US"/>
        </a:p>
      </dgm:t>
    </dgm:pt>
    <dgm:pt modelId="{2E065F5C-328C-4D7F-8E2A-0624936C5B39}" type="sibTrans" cxnId="{AF4D2B7D-101E-4407-A233-0BC8FCD84EE6}">
      <dgm:prSet/>
      <dgm:spPr/>
      <dgm:t>
        <a:bodyPr/>
        <a:lstStyle/>
        <a:p>
          <a:endParaRPr lang="en-US"/>
        </a:p>
      </dgm:t>
    </dgm:pt>
    <dgm:pt modelId="{8E3F4A18-6377-4FEF-A002-349EC2E97E7A}">
      <dgm:prSet custT="1"/>
      <dgm:spPr>
        <a:solidFill>
          <a:schemeClr val="bg1">
            <a:lumMod val="65000"/>
            <a:alpha val="90000"/>
          </a:schemeClr>
        </a:solidFill>
        <a:ln>
          <a:solidFill>
            <a:schemeClr val="tx1">
              <a:lumMod val="65000"/>
              <a:lumOff val="35000"/>
            </a:schemeClr>
          </a:solidFill>
        </a:ln>
      </dgm:spPr>
      <dgm:t>
        <a:bodyPr/>
        <a:lstStyle/>
        <a:p>
          <a:r>
            <a:rPr lang="en-US" sz="2200">
              <a:latin typeface="Arial" panose="020B0604020202020204" pitchFamily="34" charset="0"/>
              <a:cs typeface="Arial" panose="020B0604020202020204" pitchFamily="34" charset="0"/>
            </a:rPr>
            <a:t>The proposals offer starting points to a mutual understanding. </a:t>
          </a:r>
        </a:p>
      </dgm:t>
    </dgm:pt>
    <dgm:pt modelId="{53711CBD-5192-4719-8872-860B1C72EB13}" type="parTrans" cxnId="{8A984AB4-EB3C-4BB4-A0C0-1972D3CABB03}">
      <dgm:prSet/>
      <dgm:spPr/>
      <dgm:t>
        <a:bodyPr/>
        <a:lstStyle/>
        <a:p>
          <a:endParaRPr lang="en-US"/>
        </a:p>
      </dgm:t>
    </dgm:pt>
    <dgm:pt modelId="{090527E0-E8C9-4871-9F1D-BCE8E15F9141}" type="sibTrans" cxnId="{8A984AB4-EB3C-4BB4-A0C0-1972D3CABB03}">
      <dgm:prSet/>
      <dgm:spPr/>
      <dgm:t>
        <a:bodyPr/>
        <a:lstStyle/>
        <a:p>
          <a:endParaRPr lang="en-US"/>
        </a:p>
      </dgm:t>
    </dgm:pt>
    <dgm:pt modelId="{09265981-8F15-44DF-8ACF-7EB5903B6BAE}">
      <dgm:prSet custT="1"/>
      <dgm:spPr>
        <a:solidFill>
          <a:schemeClr val="bg1">
            <a:lumMod val="65000"/>
            <a:alpha val="90000"/>
          </a:schemeClr>
        </a:solidFill>
        <a:ln>
          <a:solidFill>
            <a:schemeClr val="tx1">
              <a:lumMod val="65000"/>
              <a:lumOff val="35000"/>
            </a:schemeClr>
          </a:solidFill>
        </a:ln>
      </dgm:spPr>
      <dgm:t>
        <a:bodyPr/>
        <a:lstStyle/>
        <a:p>
          <a:r>
            <a:rPr lang="en-US" sz="2200">
              <a:latin typeface="Arial" panose="020B0604020202020204" pitchFamily="34" charset="0"/>
              <a:cs typeface="Arial" panose="020B0604020202020204" pitchFamily="34" charset="0"/>
            </a:rPr>
            <a:t>The principals will continue to be co-developed with the action plans future renewal.</a:t>
          </a:r>
        </a:p>
      </dgm:t>
    </dgm:pt>
    <dgm:pt modelId="{BCA4D0D8-FBEA-4BC1-8738-083E3EE0377E}" type="parTrans" cxnId="{CF93124A-0E02-4732-91A1-1ECC7036763A}">
      <dgm:prSet/>
      <dgm:spPr/>
      <dgm:t>
        <a:bodyPr/>
        <a:lstStyle/>
        <a:p>
          <a:endParaRPr lang="en-US"/>
        </a:p>
      </dgm:t>
    </dgm:pt>
    <dgm:pt modelId="{26581ED1-96D2-457B-830C-922EDE3B0B4D}" type="sibTrans" cxnId="{CF93124A-0E02-4732-91A1-1ECC7036763A}">
      <dgm:prSet/>
      <dgm:spPr/>
      <dgm:t>
        <a:bodyPr/>
        <a:lstStyle/>
        <a:p>
          <a:endParaRPr lang="en-US"/>
        </a:p>
      </dgm:t>
    </dgm:pt>
    <dgm:pt modelId="{1DCA373B-1C08-44B6-9037-8A438EA1B298}" type="pres">
      <dgm:prSet presAssocID="{BD0CCD2B-B0A4-41FC-852D-BF5A05145EA9}" presName="hierChild1" presStyleCnt="0">
        <dgm:presLayoutVars>
          <dgm:chPref val="1"/>
          <dgm:dir/>
          <dgm:animOne val="branch"/>
          <dgm:animLvl val="lvl"/>
          <dgm:resizeHandles/>
        </dgm:presLayoutVars>
      </dgm:prSet>
      <dgm:spPr/>
    </dgm:pt>
    <dgm:pt modelId="{9F4DD808-90F1-483C-9A49-FBA35DF02343}" type="pres">
      <dgm:prSet presAssocID="{5567CBDD-CAA9-4B8B-912B-D581048FD6FE}" presName="hierRoot1" presStyleCnt="0"/>
      <dgm:spPr/>
    </dgm:pt>
    <dgm:pt modelId="{397FF67D-B387-4C7B-9E3E-E5A152B912D6}" type="pres">
      <dgm:prSet presAssocID="{5567CBDD-CAA9-4B8B-912B-D581048FD6FE}" presName="composite" presStyleCnt="0"/>
      <dgm:spPr/>
    </dgm:pt>
    <dgm:pt modelId="{948FDCFC-123B-48FE-8D18-FBF482748491}" type="pres">
      <dgm:prSet presAssocID="{5567CBDD-CAA9-4B8B-912B-D581048FD6FE}" presName="background" presStyleLbl="node0" presStyleIdx="0" presStyleCnt="3"/>
      <dgm:spPr>
        <a:solidFill>
          <a:schemeClr val="tx1">
            <a:lumMod val="95000"/>
            <a:lumOff val="5000"/>
          </a:schemeClr>
        </a:solidFill>
      </dgm:spPr>
    </dgm:pt>
    <dgm:pt modelId="{13B646B8-AD0B-4717-B896-459EA9F1117B}" type="pres">
      <dgm:prSet presAssocID="{5567CBDD-CAA9-4B8B-912B-D581048FD6FE}" presName="text" presStyleLbl="fgAcc0" presStyleIdx="0" presStyleCnt="3">
        <dgm:presLayoutVars>
          <dgm:chPref val="3"/>
        </dgm:presLayoutVars>
      </dgm:prSet>
      <dgm:spPr/>
    </dgm:pt>
    <dgm:pt modelId="{444DD31B-EED4-42BA-9813-7C7B625AD15C}" type="pres">
      <dgm:prSet presAssocID="{5567CBDD-CAA9-4B8B-912B-D581048FD6FE}" presName="hierChild2" presStyleCnt="0"/>
      <dgm:spPr/>
    </dgm:pt>
    <dgm:pt modelId="{1F4F3702-C324-4C06-8B90-DFCE641551A8}" type="pres">
      <dgm:prSet presAssocID="{8E3F4A18-6377-4FEF-A002-349EC2E97E7A}" presName="hierRoot1" presStyleCnt="0"/>
      <dgm:spPr/>
    </dgm:pt>
    <dgm:pt modelId="{41ACAC44-6AAD-47D3-B816-FDF7DD3B3B5F}" type="pres">
      <dgm:prSet presAssocID="{8E3F4A18-6377-4FEF-A002-349EC2E97E7A}" presName="composite" presStyleCnt="0"/>
      <dgm:spPr/>
    </dgm:pt>
    <dgm:pt modelId="{51CB7872-D507-435F-B921-8DC07C1D9509}" type="pres">
      <dgm:prSet presAssocID="{8E3F4A18-6377-4FEF-A002-349EC2E97E7A}" presName="background" presStyleLbl="node0" presStyleIdx="1" presStyleCnt="3"/>
      <dgm:spPr>
        <a:solidFill>
          <a:schemeClr val="tx1">
            <a:lumMod val="95000"/>
            <a:lumOff val="5000"/>
          </a:schemeClr>
        </a:solidFill>
      </dgm:spPr>
    </dgm:pt>
    <dgm:pt modelId="{BE1CD0FC-F72B-4451-B7C8-9AA1CB056B5A}" type="pres">
      <dgm:prSet presAssocID="{8E3F4A18-6377-4FEF-A002-349EC2E97E7A}" presName="text" presStyleLbl="fgAcc0" presStyleIdx="1" presStyleCnt="3" custLinFactNeighborX="-871" custLinFactNeighborY="1955">
        <dgm:presLayoutVars>
          <dgm:chPref val="3"/>
        </dgm:presLayoutVars>
      </dgm:prSet>
      <dgm:spPr/>
    </dgm:pt>
    <dgm:pt modelId="{5625D8A5-1540-4982-A98C-10BD8BA58D8F}" type="pres">
      <dgm:prSet presAssocID="{8E3F4A18-6377-4FEF-A002-349EC2E97E7A}" presName="hierChild2" presStyleCnt="0"/>
      <dgm:spPr/>
    </dgm:pt>
    <dgm:pt modelId="{24327511-27DF-4757-9B22-A0AD59A9853E}" type="pres">
      <dgm:prSet presAssocID="{09265981-8F15-44DF-8ACF-7EB5903B6BAE}" presName="hierRoot1" presStyleCnt="0"/>
      <dgm:spPr/>
    </dgm:pt>
    <dgm:pt modelId="{961EF54F-2A0A-4E6F-9599-9BF78D1C5020}" type="pres">
      <dgm:prSet presAssocID="{09265981-8F15-44DF-8ACF-7EB5903B6BAE}" presName="composite" presStyleCnt="0"/>
      <dgm:spPr/>
    </dgm:pt>
    <dgm:pt modelId="{62DAD535-F4D3-4ED2-981A-873DBC321C40}" type="pres">
      <dgm:prSet presAssocID="{09265981-8F15-44DF-8ACF-7EB5903B6BAE}" presName="background" presStyleLbl="node0" presStyleIdx="2" presStyleCnt="3"/>
      <dgm:spPr>
        <a:solidFill>
          <a:schemeClr val="tx1"/>
        </a:solidFill>
      </dgm:spPr>
    </dgm:pt>
    <dgm:pt modelId="{6C616E42-3BCA-4C9A-8C54-2A7EFCC953A2}" type="pres">
      <dgm:prSet presAssocID="{09265981-8F15-44DF-8ACF-7EB5903B6BAE}" presName="text" presStyleLbl="fgAcc0" presStyleIdx="2" presStyleCnt="3">
        <dgm:presLayoutVars>
          <dgm:chPref val="3"/>
        </dgm:presLayoutVars>
      </dgm:prSet>
      <dgm:spPr/>
    </dgm:pt>
    <dgm:pt modelId="{5786CF6E-C380-4D17-909E-1C9F6111CBF8}" type="pres">
      <dgm:prSet presAssocID="{09265981-8F15-44DF-8ACF-7EB5903B6BAE}" presName="hierChild2" presStyleCnt="0"/>
      <dgm:spPr/>
    </dgm:pt>
  </dgm:ptLst>
  <dgm:cxnLst>
    <dgm:cxn modelId="{F812F30E-40A8-4797-A3AA-AE5BE46D6BBB}" type="presOf" srcId="{8E3F4A18-6377-4FEF-A002-349EC2E97E7A}" destId="{BE1CD0FC-F72B-4451-B7C8-9AA1CB056B5A}" srcOrd="0" destOrd="0" presId="urn:microsoft.com/office/officeart/2005/8/layout/hierarchy1"/>
    <dgm:cxn modelId="{9095161B-4602-45BA-8FB4-261C1310D95C}" type="presOf" srcId="{BD0CCD2B-B0A4-41FC-852D-BF5A05145EA9}" destId="{1DCA373B-1C08-44B6-9037-8A438EA1B298}" srcOrd="0" destOrd="0" presId="urn:microsoft.com/office/officeart/2005/8/layout/hierarchy1"/>
    <dgm:cxn modelId="{47AAFC1E-7F61-4C82-AA94-8F77F032FB10}" type="presOf" srcId="{09265981-8F15-44DF-8ACF-7EB5903B6BAE}" destId="{6C616E42-3BCA-4C9A-8C54-2A7EFCC953A2}" srcOrd="0" destOrd="0" presId="urn:microsoft.com/office/officeart/2005/8/layout/hierarchy1"/>
    <dgm:cxn modelId="{CF93124A-0E02-4732-91A1-1ECC7036763A}" srcId="{BD0CCD2B-B0A4-41FC-852D-BF5A05145EA9}" destId="{09265981-8F15-44DF-8ACF-7EB5903B6BAE}" srcOrd="2" destOrd="0" parTransId="{BCA4D0D8-FBEA-4BC1-8738-083E3EE0377E}" sibTransId="{26581ED1-96D2-457B-830C-922EDE3B0B4D}"/>
    <dgm:cxn modelId="{AF4D2B7D-101E-4407-A233-0BC8FCD84EE6}" srcId="{BD0CCD2B-B0A4-41FC-852D-BF5A05145EA9}" destId="{5567CBDD-CAA9-4B8B-912B-D581048FD6FE}" srcOrd="0" destOrd="0" parTransId="{DF88CC5B-AF81-4E88-A899-C983D939C1A6}" sibTransId="{2E065F5C-328C-4D7F-8E2A-0624936C5B39}"/>
    <dgm:cxn modelId="{8A984AB4-EB3C-4BB4-A0C0-1972D3CABB03}" srcId="{BD0CCD2B-B0A4-41FC-852D-BF5A05145EA9}" destId="{8E3F4A18-6377-4FEF-A002-349EC2E97E7A}" srcOrd="1" destOrd="0" parTransId="{53711CBD-5192-4719-8872-860B1C72EB13}" sibTransId="{090527E0-E8C9-4871-9F1D-BCE8E15F9141}"/>
    <dgm:cxn modelId="{50FAFCBB-2529-48F7-8EA6-E3F764A06DD7}" type="presOf" srcId="{5567CBDD-CAA9-4B8B-912B-D581048FD6FE}" destId="{13B646B8-AD0B-4717-B896-459EA9F1117B}" srcOrd="0" destOrd="0" presId="urn:microsoft.com/office/officeart/2005/8/layout/hierarchy1"/>
    <dgm:cxn modelId="{E934266D-E9A1-48FE-8F6A-270BCB5C7F7C}" type="presParOf" srcId="{1DCA373B-1C08-44B6-9037-8A438EA1B298}" destId="{9F4DD808-90F1-483C-9A49-FBA35DF02343}" srcOrd="0" destOrd="0" presId="urn:microsoft.com/office/officeart/2005/8/layout/hierarchy1"/>
    <dgm:cxn modelId="{D3A1A9CA-6AE1-4ACA-8592-1287D23636DC}" type="presParOf" srcId="{9F4DD808-90F1-483C-9A49-FBA35DF02343}" destId="{397FF67D-B387-4C7B-9E3E-E5A152B912D6}" srcOrd="0" destOrd="0" presId="urn:microsoft.com/office/officeart/2005/8/layout/hierarchy1"/>
    <dgm:cxn modelId="{0DA08E8D-3AB0-4D13-B018-4F05D75387F4}" type="presParOf" srcId="{397FF67D-B387-4C7B-9E3E-E5A152B912D6}" destId="{948FDCFC-123B-48FE-8D18-FBF482748491}" srcOrd="0" destOrd="0" presId="urn:microsoft.com/office/officeart/2005/8/layout/hierarchy1"/>
    <dgm:cxn modelId="{8936F48C-726D-46C5-BDB2-016C9A293196}" type="presParOf" srcId="{397FF67D-B387-4C7B-9E3E-E5A152B912D6}" destId="{13B646B8-AD0B-4717-B896-459EA9F1117B}" srcOrd="1" destOrd="0" presId="urn:microsoft.com/office/officeart/2005/8/layout/hierarchy1"/>
    <dgm:cxn modelId="{A932D58A-2564-4288-92A8-E25BE10CD0BC}" type="presParOf" srcId="{9F4DD808-90F1-483C-9A49-FBA35DF02343}" destId="{444DD31B-EED4-42BA-9813-7C7B625AD15C}" srcOrd="1" destOrd="0" presId="urn:microsoft.com/office/officeart/2005/8/layout/hierarchy1"/>
    <dgm:cxn modelId="{3096E7EA-E6FA-4185-9F4C-0A19105AAEDA}" type="presParOf" srcId="{1DCA373B-1C08-44B6-9037-8A438EA1B298}" destId="{1F4F3702-C324-4C06-8B90-DFCE641551A8}" srcOrd="1" destOrd="0" presId="urn:microsoft.com/office/officeart/2005/8/layout/hierarchy1"/>
    <dgm:cxn modelId="{D0CC47DC-75C6-469D-9EB4-6D00BC6E58E0}" type="presParOf" srcId="{1F4F3702-C324-4C06-8B90-DFCE641551A8}" destId="{41ACAC44-6AAD-47D3-B816-FDF7DD3B3B5F}" srcOrd="0" destOrd="0" presId="urn:microsoft.com/office/officeart/2005/8/layout/hierarchy1"/>
    <dgm:cxn modelId="{255951E4-AF72-4A29-843E-4FEF8297F441}" type="presParOf" srcId="{41ACAC44-6AAD-47D3-B816-FDF7DD3B3B5F}" destId="{51CB7872-D507-435F-B921-8DC07C1D9509}" srcOrd="0" destOrd="0" presId="urn:microsoft.com/office/officeart/2005/8/layout/hierarchy1"/>
    <dgm:cxn modelId="{B8BDD443-11DC-42E0-A076-484C1FBA374F}" type="presParOf" srcId="{41ACAC44-6AAD-47D3-B816-FDF7DD3B3B5F}" destId="{BE1CD0FC-F72B-4451-B7C8-9AA1CB056B5A}" srcOrd="1" destOrd="0" presId="urn:microsoft.com/office/officeart/2005/8/layout/hierarchy1"/>
    <dgm:cxn modelId="{177A6190-776A-4C26-BC09-FC793CD466C9}" type="presParOf" srcId="{1F4F3702-C324-4C06-8B90-DFCE641551A8}" destId="{5625D8A5-1540-4982-A98C-10BD8BA58D8F}" srcOrd="1" destOrd="0" presId="urn:microsoft.com/office/officeart/2005/8/layout/hierarchy1"/>
    <dgm:cxn modelId="{AAEC8D84-3DE9-4995-AE50-728882D452A9}" type="presParOf" srcId="{1DCA373B-1C08-44B6-9037-8A438EA1B298}" destId="{24327511-27DF-4757-9B22-A0AD59A9853E}" srcOrd="2" destOrd="0" presId="urn:microsoft.com/office/officeart/2005/8/layout/hierarchy1"/>
    <dgm:cxn modelId="{2DB314C9-EEE2-4A77-B09E-E9C1877C3B0D}" type="presParOf" srcId="{24327511-27DF-4757-9B22-A0AD59A9853E}" destId="{961EF54F-2A0A-4E6F-9599-9BF78D1C5020}" srcOrd="0" destOrd="0" presId="urn:microsoft.com/office/officeart/2005/8/layout/hierarchy1"/>
    <dgm:cxn modelId="{B4E97B14-495D-43DC-BE8B-65E75340B2B4}" type="presParOf" srcId="{961EF54F-2A0A-4E6F-9599-9BF78D1C5020}" destId="{62DAD535-F4D3-4ED2-981A-873DBC321C40}" srcOrd="0" destOrd="0" presId="urn:microsoft.com/office/officeart/2005/8/layout/hierarchy1"/>
    <dgm:cxn modelId="{EFC20667-1874-4E7E-911B-B8C812B39093}" type="presParOf" srcId="{961EF54F-2A0A-4E6F-9599-9BF78D1C5020}" destId="{6C616E42-3BCA-4C9A-8C54-2A7EFCC953A2}" srcOrd="1" destOrd="0" presId="urn:microsoft.com/office/officeart/2005/8/layout/hierarchy1"/>
    <dgm:cxn modelId="{B29A6BEA-5868-4076-9DAC-9597C8ADA507}" type="presParOf" srcId="{24327511-27DF-4757-9B22-A0AD59A9853E}" destId="{5786CF6E-C380-4D17-909E-1C9F6111CBF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9CBA36-42F2-4E67-B188-8C72F0C66A65}" type="doc">
      <dgm:prSet loTypeId="urn:microsoft.com/office/officeart/2018/2/layout/IconLabelList" loCatId="icon" qsTypeId="urn:microsoft.com/office/officeart/2005/8/quickstyle/simple1" qsCatId="simple" csTypeId="urn:microsoft.com/office/officeart/2005/8/colors/accent0_3" csCatId="mainScheme" phldr="1"/>
      <dgm:spPr/>
      <dgm:t>
        <a:bodyPr/>
        <a:lstStyle/>
        <a:p>
          <a:endParaRPr lang="en-US"/>
        </a:p>
      </dgm:t>
    </dgm:pt>
    <dgm:pt modelId="{0F4D6B63-050A-4915-A1ED-1C397C47FC8A}">
      <dgm:prSet custT="1"/>
      <dgm:spPr/>
      <dgm:t>
        <a:bodyPr/>
        <a:lstStyle/>
        <a:p>
          <a:pPr>
            <a:lnSpc>
              <a:spcPct val="100000"/>
            </a:lnSpc>
          </a:pPr>
          <a:r>
            <a:rPr lang="en-US" sz="2200">
              <a:latin typeface="Arial" panose="020B0604020202020204" pitchFamily="34" charset="0"/>
              <a:cs typeface="Arial" panose="020B0604020202020204" pitchFamily="34" charset="0"/>
            </a:rPr>
            <a:t>The U.N involves moving beyond existing ways of doing things.</a:t>
          </a:r>
        </a:p>
      </dgm:t>
    </dgm:pt>
    <dgm:pt modelId="{D5B5033E-FC32-4B06-89DA-5B704E4FC1DD}" type="parTrans" cxnId="{A6AD1141-F026-435A-AA3D-00B1BDDCDF85}">
      <dgm:prSet/>
      <dgm:spPr/>
      <dgm:t>
        <a:bodyPr/>
        <a:lstStyle/>
        <a:p>
          <a:endParaRPr lang="en-US"/>
        </a:p>
      </dgm:t>
    </dgm:pt>
    <dgm:pt modelId="{9B2B26B3-6D6F-4813-9183-0E1AEA8BEB62}" type="sibTrans" cxnId="{A6AD1141-F026-435A-AA3D-00B1BDDCDF85}">
      <dgm:prSet/>
      <dgm:spPr/>
      <dgm:t>
        <a:bodyPr/>
        <a:lstStyle/>
        <a:p>
          <a:endParaRPr lang="en-US"/>
        </a:p>
      </dgm:t>
    </dgm:pt>
    <dgm:pt modelId="{D8047F24-2CA0-4068-8DDC-E5982423F1BD}">
      <dgm:prSet custT="1"/>
      <dgm:spPr/>
      <dgm:t>
        <a:bodyPr/>
        <a:lstStyle/>
        <a:p>
          <a:pPr>
            <a:lnSpc>
              <a:spcPct val="100000"/>
            </a:lnSpc>
          </a:pPr>
          <a:r>
            <a:rPr lang="en-US" sz="2200">
              <a:latin typeface="Arial" panose="020B0604020202020204" pitchFamily="34" charset="0"/>
              <a:cs typeface="Arial" panose="020B0604020202020204" pitchFamily="34" charset="0"/>
            </a:rPr>
            <a:t>To be successful this work must be built on current efforts.</a:t>
          </a:r>
        </a:p>
      </dgm:t>
    </dgm:pt>
    <dgm:pt modelId="{61BB0920-C91E-4B4B-A904-251E2F525F6F}" type="parTrans" cxnId="{72A095E5-F730-48BC-8E10-B08B80BA651A}">
      <dgm:prSet/>
      <dgm:spPr/>
      <dgm:t>
        <a:bodyPr/>
        <a:lstStyle/>
        <a:p>
          <a:endParaRPr lang="en-US"/>
        </a:p>
      </dgm:t>
    </dgm:pt>
    <dgm:pt modelId="{E4825C52-5E86-4DB4-84B7-10ADF574A75D}" type="sibTrans" cxnId="{72A095E5-F730-48BC-8E10-B08B80BA651A}">
      <dgm:prSet/>
      <dgm:spPr/>
      <dgm:t>
        <a:bodyPr/>
        <a:lstStyle/>
        <a:p>
          <a:endParaRPr lang="en-US"/>
        </a:p>
      </dgm:t>
    </dgm:pt>
    <dgm:pt modelId="{4839D8D1-CF1F-4CF0-9804-52EC83972C16}">
      <dgm:prSet custT="1"/>
      <dgm:spPr/>
      <dgm:t>
        <a:bodyPr/>
        <a:lstStyle/>
        <a:p>
          <a:pPr>
            <a:lnSpc>
              <a:spcPct val="100000"/>
            </a:lnSpc>
          </a:pPr>
          <a:r>
            <a:rPr lang="en-US" sz="2200">
              <a:latin typeface="Arial" panose="020B0604020202020204" pitchFamily="34" charset="0"/>
              <a:cs typeface="Arial" panose="020B0604020202020204" pitchFamily="34" charset="0"/>
            </a:rPr>
            <a:t>Regular assessments and reporting must indicate specific statistics and times lines.</a:t>
          </a:r>
        </a:p>
      </dgm:t>
    </dgm:pt>
    <dgm:pt modelId="{529F59D7-8960-4A9E-B381-8E8BC521AEE0}" type="parTrans" cxnId="{1DFEAD35-C3B6-42D9-9586-527BC9D9D3B5}">
      <dgm:prSet/>
      <dgm:spPr/>
      <dgm:t>
        <a:bodyPr/>
        <a:lstStyle/>
        <a:p>
          <a:endParaRPr lang="en-US"/>
        </a:p>
      </dgm:t>
    </dgm:pt>
    <dgm:pt modelId="{FD4BF6A7-E160-4018-809E-6283D1F45C50}" type="sibTrans" cxnId="{1DFEAD35-C3B6-42D9-9586-527BC9D9D3B5}">
      <dgm:prSet/>
      <dgm:spPr/>
      <dgm:t>
        <a:bodyPr/>
        <a:lstStyle/>
        <a:p>
          <a:endParaRPr lang="en-US"/>
        </a:p>
      </dgm:t>
    </dgm:pt>
    <dgm:pt modelId="{8EA5C7F0-1C7A-4441-AAE2-14107587514A}" type="pres">
      <dgm:prSet presAssocID="{109CBA36-42F2-4E67-B188-8C72F0C66A65}" presName="root" presStyleCnt="0">
        <dgm:presLayoutVars>
          <dgm:dir/>
          <dgm:resizeHandles val="exact"/>
        </dgm:presLayoutVars>
      </dgm:prSet>
      <dgm:spPr/>
    </dgm:pt>
    <dgm:pt modelId="{79D17281-A2D0-4F10-B01C-6097BE129822}" type="pres">
      <dgm:prSet presAssocID="{0F4D6B63-050A-4915-A1ED-1C397C47FC8A}" presName="compNode" presStyleCnt="0"/>
      <dgm:spPr/>
    </dgm:pt>
    <dgm:pt modelId="{18B3D346-C1E2-4A0D-A521-8A5C06187025}" type="pres">
      <dgm:prSet presAssocID="{0F4D6B63-050A-4915-A1ED-1C397C47FC8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ad with Gears"/>
        </a:ext>
      </dgm:extLst>
    </dgm:pt>
    <dgm:pt modelId="{8A57C321-0F3E-4400-8FCB-5FBCE71BE8C0}" type="pres">
      <dgm:prSet presAssocID="{0F4D6B63-050A-4915-A1ED-1C397C47FC8A}" presName="spaceRect" presStyleCnt="0"/>
      <dgm:spPr/>
    </dgm:pt>
    <dgm:pt modelId="{94524698-134E-4FE5-BA8F-69828DF59333}" type="pres">
      <dgm:prSet presAssocID="{0F4D6B63-050A-4915-A1ED-1C397C47FC8A}" presName="textRect" presStyleLbl="revTx" presStyleIdx="0" presStyleCnt="3">
        <dgm:presLayoutVars>
          <dgm:chMax val="1"/>
          <dgm:chPref val="1"/>
        </dgm:presLayoutVars>
      </dgm:prSet>
      <dgm:spPr/>
    </dgm:pt>
    <dgm:pt modelId="{D283CD13-2602-4B7A-89E8-769E141722B0}" type="pres">
      <dgm:prSet presAssocID="{9B2B26B3-6D6F-4813-9183-0E1AEA8BEB62}" presName="sibTrans" presStyleCnt="0"/>
      <dgm:spPr/>
    </dgm:pt>
    <dgm:pt modelId="{BE90EF54-01A5-4F8A-AADE-D1886ECF1C0D}" type="pres">
      <dgm:prSet presAssocID="{D8047F24-2CA0-4068-8DDC-E5982423F1BD}" presName="compNode" presStyleCnt="0"/>
      <dgm:spPr/>
    </dgm:pt>
    <dgm:pt modelId="{96004384-C42B-41A9-A3E3-655F7A1AAB5C}" type="pres">
      <dgm:prSet presAssocID="{D8047F24-2CA0-4068-8DDC-E5982423F1B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ierarchy"/>
        </a:ext>
      </dgm:extLst>
    </dgm:pt>
    <dgm:pt modelId="{87CED3DF-DC32-420F-AC3D-79041870481C}" type="pres">
      <dgm:prSet presAssocID="{D8047F24-2CA0-4068-8DDC-E5982423F1BD}" presName="spaceRect" presStyleCnt="0"/>
      <dgm:spPr/>
    </dgm:pt>
    <dgm:pt modelId="{64580709-2D2F-435C-8B08-68EABE18BD35}" type="pres">
      <dgm:prSet presAssocID="{D8047F24-2CA0-4068-8DDC-E5982423F1BD}" presName="textRect" presStyleLbl="revTx" presStyleIdx="1" presStyleCnt="3">
        <dgm:presLayoutVars>
          <dgm:chMax val="1"/>
          <dgm:chPref val="1"/>
        </dgm:presLayoutVars>
      </dgm:prSet>
      <dgm:spPr/>
    </dgm:pt>
    <dgm:pt modelId="{377E1107-9E25-4DA6-9757-8162EC1B4F76}" type="pres">
      <dgm:prSet presAssocID="{E4825C52-5E86-4DB4-84B7-10ADF574A75D}" presName="sibTrans" presStyleCnt="0"/>
      <dgm:spPr/>
    </dgm:pt>
    <dgm:pt modelId="{7E8A3A01-00AD-4B7F-8AFE-1009702FFF14}" type="pres">
      <dgm:prSet presAssocID="{4839D8D1-CF1F-4CF0-9804-52EC83972C16}" presName="compNode" presStyleCnt="0"/>
      <dgm:spPr/>
    </dgm:pt>
    <dgm:pt modelId="{680130B1-BFA0-4D68-9586-4EFB52347DA8}" type="pres">
      <dgm:prSet presAssocID="{4839D8D1-CF1F-4CF0-9804-52EC83972C1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atistics"/>
        </a:ext>
      </dgm:extLst>
    </dgm:pt>
    <dgm:pt modelId="{5A75840B-D759-446B-BB76-2652581658F3}" type="pres">
      <dgm:prSet presAssocID="{4839D8D1-CF1F-4CF0-9804-52EC83972C16}" presName="spaceRect" presStyleCnt="0"/>
      <dgm:spPr/>
    </dgm:pt>
    <dgm:pt modelId="{7D76DCCD-87D5-403D-A041-29F5074E9FE7}" type="pres">
      <dgm:prSet presAssocID="{4839D8D1-CF1F-4CF0-9804-52EC83972C16}" presName="textRect" presStyleLbl="revTx" presStyleIdx="2" presStyleCnt="3">
        <dgm:presLayoutVars>
          <dgm:chMax val="1"/>
          <dgm:chPref val="1"/>
        </dgm:presLayoutVars>
      </dgm:prSet>
      <dgm:spPr/>
    </dgm:pt>
  </dgm:ptLst>
  <dgm:cxnLst>
    <dgm:cxn modelId="{1DFEAD35-C3B6-42D9-9586-527BC9D9D3B5}" srcId="{109CBA36-42F2-4E67-B188-8C72F0C66A65}" destId="{4839D8D1-CF1F-4CF0-9804-52EC83972C16}" srcOrd="2" destOrd="0" parTransId="{529F59D7-8960-4A9E-B381-8E8BC521AEE0}" sibTransId="{FD4BF6A7-E160-4018-809E-6283D1F45C50}"/>
    <dgm:cxn modelId="{A6AD1141-F026-435A-AA3D-00B1BDDCDF85}" srcId="{109CBA36-42F2-4E67-B188-8C72F0C66A65}" destId="{0F4D6B63-050A-4915-A1ED-1C397C47FC8A}" srcOrd="0" destOrd="0" parTransId="{D5B5033E-FC32-4B06-89DA-5B704E4FC1DD}" sibTransId="{9B2B26B3-6D6F-4813-9183-0E1AEA8BEB62}"/>
    <dgm:cxn modelId="{80CAD18D-13D3-4A13-A13F-91304C56F02E}" type="presOf" srcId="{4839D8D1-CF1F-4CF0-9804-52EC83972C16}" destId="{7D76DCCD-87D5-403D-A041-29F5074E9FE7}" srcOrd="0" destOrd="0" presId="urn:microsoft.com/office/officeart/2018/2/layout/IconLabelList"/>
    <dgm:cxn modelId="{5FB96F91-E172-4B2F-AF7F-F599D21B76B0}" type="presOf" srcId="{D8047F24-2CA0-4068-8DDC-E5982423F1BD}" destId="{64580709-2D2F-435C-8B08-68EABE18BD35}" srcOrd="0" destOrd="0" presId="urn:microsoft.com/office/officeart/2018/2/layout/IconLabelList"/>
    <dgm:cxn modelId="{BE84AE94-D1E6-4710-B60B-567D39CCF9AE}" type="presOf" srcId="{109CBA36-42F2-4E67-B188-8C72F0C66A65}" destId="{8EA5C7F0-1C7A-4441-AAE2-14107587514A}" srcOrd="0" destOrd="0" presId="urn:microsoft.com/office/officeart/2018/2/layout/IconLabelList"/>
    <dgm:cxn modelId="{63B02EC7-61D0-428D-82EC-47AE13A4C3F0}" type="presOf" srcId="{0F4D6B63-050A-4915-A1ED-1C397C47FC8A}" destId="{94524698-134E-4FE5-BA8F-69828DF59333}" srcOrd="0" destOrd="0" presId="urn:microsoft.com/office/officeart/2018/2/layout/IconLabelList"/>
    <dgm:cxn modelId="{72A095E5-F730-48BC-8E10-B08B80BA651A}" srcId="{109CBA36-42F2-4E67-B188-8C72F0C66A65}" destId="{D8047F24-2CA0-4068-8DDC-E5982423F1BD}" srcOrd="1" destOrd="0" parTransId="{61BB0920-C91E-4B4B-A904-251E2F525F6F}" sibTransId="{E4825C52-5E86-4DB4-84B7-10ADF574A75D}"/>
    <dgm:cxn modelId="{7BAE0A6D-0D6B-4D31-A5A2-A2F73AD3BCEE}" type="presParOf" srcId="{8EA5C7F0-1C7A-4441-AAE2-14107587514A}" destId="{79D17281-A2D0-4F10-B01C-6097BE129822}" srcOrd="0" destOrd="0" presId="urn:microsoft.com/office/officeart/2018/2/layout/IconLabelList"/>
    <dgm:cxn modelId="{C5DB3180-FB6B-45D2-8749-AC7078C09974}" type="presParOf" srcId="{79D17281-A2D0-4F10-B01C-6097BE129822}" destId="{18B3D346-C1E2-4A0D-A521-8A5C06187025}" srcOrd="0" destOrd="0" presId="urn:microsoft.com/office/officeart/2018/2/layout/IconLabelList"/>
    <dgm:cxn modelId="{422E3EAD-05D0-4A04-8284-43662CA5FE5F}" type="presParOf" srcId="{79D17281-A2D0-4F10-B01C-6097BE129822}" destId="{8A57C321-0F3E-4400-8FCB-5FBCE71BE8C0}" srcOrd="1" destOrd="0" presId="urn:microsoft.com/office/officeart/2018/2/layout/IconLabelList"/>
    <dgm:cxn modelId="{66DC5F1F-6BA1-4CBE-BB75-2B5975206B0C}" type="presParOf" srcId="{79D17281-A2D0-4F10-B01C-6097BE129822}" destId="{94524698-134E-4FE5-BA8F-69828DF59333}" srcOrd="2" destOrd="0" presId="urn:microsoft.com/office/officeart/2018/2/layout/IconLabelList"/>
    <dgm:cxn modelId="{A6A7990A-4977-4F23-90FC-40D37E3582C6}" type="presParOf" srcId="{8EA5C7F0-1C7A-4441-AAE2-14107587514A}" destId="{D283CD13-2602-4B7A-89E8-769E141722B0}" srcOrd="1" destOrd="0" presId="urn:microsoft.com/office/officeart/2018/2/layout/IconLabelList"/>
    <dgm:cxn modelId="{E63DAD82-ADEC-4CB6-A19B-D78DE64E992C}" type="presParOf" srcId="{8EA5C7F0-1C7A-4441-AAE2-14107587514A}" destId="{BE90EF54-01A5-4F8A-AADE-D1886ECF1C0D}" srcOrd="2" destOrd="0" presId="urn:microsoft.com/office/officeart/2018/2/layout/IconLabelList"/>
    <dgm:cxn modelId="{7EBCB1DE-E704-4764-9CD4-EAB4E8FACDA0}" type="presParOf" srcId="{BE90EF54-01A5-4F8A-AADE-D1886ECF1C0D}" destId="{96004384-C42B-41A9-A3E3-655F7A1AAB5C}" srcOrd="0" destOrd="0" presId="urn:microsoft.com/office/officeart/2018/2/layout/IconLabelList"/>
    <dgm:cxn modelId="{594A2159-092A-4C89-9C7A-EB62F31F6A78}" type="presParOf" srcId="{BE90EF54-01A5-4F8A-AADE-D1886ECF1C0D}" destId="{87CED3DF-DC32-420F-AC3D-79041870481C}" srcOrd="1" destOrd="0" presId="urn:microsoft.com/office/officeart/2018/2/layout/IconLabelList"/>
    <dgm:cxn modelId="{A128C8BD-5BDF-4D38-877C-6F9B6B594E25}" type="presParOf" srcId="{BE90EF54-01A5-4F8A-AADE-D1886ECF1C0D}" destId="{64580709-2D2F-435C-8B08-68EABE18BD35}" srcOrd="2" destOrd="0" presId="urn:microsoft.com/office/officeart/2018/2/layout/IconLabelList"/>
    <dgm:cxn modelId="{A29A5C03-8084-4FC8-A3FE-60E1D2E8D465}" type="presParOf" srcId="{8EA5C7F0-1C7A-4441-AAE2-14107587514A}" destId="{377E1107-9E25-4DA6-9757-8162EC1B4F76}" srcOrd="3" destOrd="0" presId="urn:microsoft.com/office/officeart/2018/2/layout/IconLabelList"/>
    <dgm:cxn modelId="{DA10DE4E-A261-4323-894B-3A8B479C63C5}" type="presParOf" srcId="{8EA5C7F0-1C7A-4441-AAE2-14107587514A}" destId="{7E8A3A01-00AD-4B7F-8AFE-1009702FFF14}" srcOrd="4" destOrd="0" presId="urn:microsoft.com/office/officeart/2018/2/layout/IconLabelList"/>
    <dgm:cxn modelId="{04268506-D8CE-4B56-911D-C78E0ECDF88A}" type="presParOf" srcId="{7E8A3A01-00AD-4B7F-8AFE-1009702FFF14}" destId="{680130B1-BFA0-4D68-9586-4EFB52347DA8}" srcOrd="0" destOrd="0" presId="urn:microsoft.com/office/officeart/2018/2/layout/IconLabelList"/>
    <dgm:cxn modelId="{3B367695-E096-4F87-A43E-27D4FE3EDCB0}" type="presParOf" srcId="{7E8A3A01-00AD-4B7F-8AFE-1009702FFF14}" destId="{5A75840B-D759-446B-BB76-2652581658F3}" srcOrd="1" destOrd="0" presId="urn:microsoft.com/office/officeart/2018/2/layout/IconLabelList"/>
    <dgm:cxn modelId="{8B6CCF39-DBB9-40F6-8157-E5C8D2840277}" type="presParOf" srcId="{7E8A3A01-00AD-4B7F-8AFE-1009702FFF14}" destId="{7D76DCCD-87D5-403D-A041-29F5074E9FE7}" srcOrd="2" destOrd="0" presId="urn:microsoft.com/office/officeart/2018/2/layout/IconLabelList"/>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E344A0-8BFB-442A-AF56-1BFDFD69F763}">
      <dsp:nvSpPr>
        <dsp:cNvPr id="0" name=""/>
        <dsp:cNvSpPr/>
      </dsp:nvSpPr>
      <dsp:spPr>
        <a:xfrm>
          <a:off x="298027" y="3529"/>
          <a:ext cx="3426182" cy="2055709"/>
        </a:xfrm>
        <a:prstGeom prst="rect">
          <a:avLst/>
        </a:prstGeom>
        <a:solidFill>
          <a:schemeClr val="tx1"/>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100000"/>
            </a:lnSpc>
            <a:spcBef>
              <a:spcPct val="0"/>
            </a:spcBef>
            <a:spcAft>
              <a:spcPct val="35000"/>
            </a:spcAft>
            <a:buNone/>
          </a:pPr>
          <a:r>
            <a:rPr lang="en-US" sz="1400" b="1" kern="1200"/>
            <a:t>• </a:t>
          </a:r>
          <a:r>
            <a:rPr lang="en-US" sz="2000" b="1" kern="1200">
              <a:latin typeface="Arial" panose="020B0604020202020204" pitchFamily="34" charset="0"/>
              <a:cs typeface="Arial" panose="020B0604020202020204" pitchFamily="34" charset="0"/>
            </a:rPr>
            <a:t>Shared Priorities: sets out promises for everyone to follow methods or tools required by the U.N Declaration, It also responds to main concerns.</a:t>
          </a:r>
          <a:endParaRPr lang="en-US" sz="2000" kern="1200">
            <a:latin typeface="Arial" panose="020B0604020202020204" pitchFamily="34" charset="0"/>
            <a:cs typeface="Arial" panose="020B0604020202020204" pitchFamily="34" charset="0"/>
          </a:endParaRPr>
        </a:p>
      </dsp:txBody>
      <dsp:txXfrm>
        <a:off x="298027" y="3529"/>
        <a:ext cx="3426182" cy="2055709"/>
      </dsp:txXfrm>
    </dsp:sp>
    <dsp:sp modelId="{6A173CC9-917F-41EC-8FCE-FE64483F10DC}">
      <dsp:nvSpPr>
        <dsp:cNvPr id="0" name=""/>
        <dsp:cNvSpPr/>
      </dsp:nvSpPr>
      <dsp:spPr>
        <a:xfrm>
          <a:off x="4066828" y="3529"/>
          <a:ext cx="3426182" cy="2055709"/>
        </a:xfrm>
        <a:prstGeom prst="rect">
          <a:avLst/>
        </a:prstGeom>
        <a:solidFill>
          <a:schemeClr val="tx1"/>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ct val="35000"/>
            </a:spcAft>
            <a:buNone/>
          </a:pPr>
          <a:r>
            <a:rPr lang="en-US" sz="1800" b="1" kern="1200">
              <a:latin typeface="Jokerman" panose="04090605060D06020702" pitchFamily="82" charset="0"/>
            </a:rPr>
            <a:t>• </a:t>
          </a:r>
          <a:r>
            <a:rPr lang="en-US" sz="2000" b="1" kern="1200">
              <a:latin typeface="Arial" panose="020B0604020202020204" pitchFamily="34" charset="0"/>
              <a:cs typeface="Arial" panose="020B0604020202020204" pitchFamily="34" charset="0"/>
            </a:rPr>
            <a:t>First Nations Priorities: sets out promises to follow methods from their representative groups, treaties and  government.</a:t>
          </a:r>
          <a:endParaRPr lang="en-US" sz="2000" kern="1200">
            <a:latin typeface="Arial" panose="020B0604020202020204" pitchFamily="34" charset="0"/>
            <a:cs typeface="Arial" panose="020B0604020202020204" pitchFamily="34" charset="0"/>
          </a:endParaRPr>
        </a:p>
      </dsp:txBody>
      <dsp:txXfrm>
        <a:off x="4066828" y="3529"/>
        <a:ext cx="3426182" cy="2055709"/>
      </dsp:txXfrm>
    </dsp:sp>
    <dsp:sp modelId="{26EF0EA5-DCF9-48BB-B6F6-398C05BD49C8}">
      <dsp:nvSpPr>
        <dsp:cNvPr id="0" name=""/>
        <dsp:cNvSpPr/>
      </dsp:nvSpPr>
      <dsp:spPr>
        <a:xfrm>
          <a:off x="7835629" y="3529"/>
          <a:ext cx="3426182" cy="2055709"/>
        </a:xfrm>
        <a:prstGeom prst="rect">
          <a:avLst/>
        </a:prstGeom>
        <a:solidFill>
          <a:schemeClr val="tx1"/>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en-US" sz="2000" b="1" kern="1200">
              <a:latin typeface="Arial" panose="020B0604020202020204" pitchFamily="34" charset="0"/>
              <a:cs typeface="Arial" panose="020B0604020202020204" pitchFamily="34" charset="0"/>
            </a:rPr>
            <a:t>• Inuit priorities:  sets out promises to follow methods put forward by Inuit Tapiriit Kanatami (ITK) and Inuit Treaty groups.</a:t>
          </a:r>
          <a:endParaRPr lang="en-US" sz="2000" kern="1200">
            <a:latin typeface="Arial" panose="020B0604020202020204" pitchFamily="34" charset="0"/>
            <a:cs typeface="Arial" panose="020B0604020202020204" pitchFamily="34" charset="0"/>
          </a:endParaRPr>
        </a:p>
      </dsp:txBody>
      <dsp:txXfrm>
        <a:off x="7835629" y="3529"/>
        <a:ext cx="3426182" cy="2055709"/>
      </dsp:txXfrm>
    </dsp:sp>
    <dsp:sp modelId="{98C528D8-E698-46AC-9392-2AED5F179405}">
      <dsp:nvSpPr>
        <dsp:cNvPr id="0" name=""/>
        <dsp:cNvSpPr/>
      </dsp:nvSpPr>
      <dsp:spPr>
        <a:xfrm>
          <a:off x="2182427" y="2401857"/>
          <a:ext cx="3426182" cy="2055709"/>
        </a:xfrm>
        <a:prstGeom prst="rect">
          <a:avLst/>
        </a:prstGeom>
        <a:solidFill>
          <a:schemeClr val="tx1"/>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en-US" sz="2000" b="1" kern="1200">
              <a:latin typeface="Arial" panose="020B0604020202020204" pitchFamily="34" charset="0"/>
              <a:cs typeface="Arial" panose="020B0604020202020204" pitchFamily="34" charset="0"/>
            </a:rPr>
            <a:t>• Metis Priorities: sets out promises to follow methods put forward by the Metis Governments and groups.</a:t>
          </a:r>
          <a:endParaRPr lang="en-US" sz="2000" kern="1200">
            <a:latin typeface="Arial" panose="020B0604020202020204" pitchFamily="34" charset="0"/>
            <a:cs typeface="Arial" panose="020B0604020202020204" pitchFamily="34" charset="0"/>
          </a:endParaRPr>
        </a:p>
      </dsp:txBody>
      <dsp:txXfrm>
        <a:off x="2182427" y="2401857"/>
        <a:ext cx="3426182" cy="2055709"/>
      </dsp:txXfrm>
    </dsp:sp>
    <dsp:sp modelId="{68C73534-8CEB-48BE-9820-876B2E090F4B}">
      <dsp:nvSpPr>
        <dsp:cNvPr id="0" name=""/>
        <dsp:cNvSpPr/>
      </dsp:nvSpPr>
      <dsp:spPr>
        <a:xfrm>
          <a:off x="5951228" y="2401857"/>
          <a:ext cx="3426182" cy="2055709"/>
        </a:xfrm>
        <a:prstGeom prst="rect">
          <a:avLst/>
        </a:prstGeom>
        <a:solidFill>
          <a:schemeClr val="tx1"/>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en-US" sz="2000" b="1" kern="1200">
              <a:latin typeface="Arial" panose="020B0604020202020204" pitchFamily="34" charset="0"/>
              <a:cs typeface="Arial" panose="020B0604020202020204" pitchFamily="34" charset="0"/>
            </a:rPr>
            <a:t>• Indigenous Modern Treaty Partner Priorities: sets out promises to follow methods that are put forward by Modern Treaty Partners across Canada.</a:t>
          </a:r>
          <a:endParaRPr lang="en-US" sz="2000" kern="1200">
            <a:latin typeface="Arial" panose="020B0604020202020204" pitchFamily="34" charset="0"/>
            <a:cs typeface="Arial" panose="020B0604020202020204" pitchFamily="34" charset="0"/>
          </a:endParaRPr>
        </a:p>
      </dsp:txBody>
      <dsp:txXfrm>
        <a:off x="5951228" y="2401857"/>
        <a:ext cx="3426182" cy="20557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742EEC-1E31-47A3-B77D-21C8BB7F39F2}">
      <dsp:nvSpPr>
        <dsp:cNvPr id="0" name=""/>
        <dsp:cNvSpPr/>
      </dsp:nvSpPr>
      <dsp:spPr>
        <a:xfrm>
          <a:off x="0" y="1044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Self Determination, self Governance</a:t>
          </a:r>
        </a:p>
      </dsp:txBody>
      <dsp:txXfrm>
        <a:off x="24674" y="35116"/>
        <a:ext cx="6900092" cy="456092"/>
      </dsp:txXfrm>
    </dsp:sp>
    <dsp:sp modelId="{C24747EA-8587-420F-9CEF-526A32D03206}">
      <dsp:nvSpPr>
        <dsp:cNvPr id="0" name=""/>
        <dsp:cNvSpPr/>
      </dsp:nvSpPr>
      <dsp:spPr>
        <a:xfrm>
          <a:off x="0" y="53892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Recognition and enforcement of  treaties</a:t>
          </a:r>
        </a:p>
      </dsp:txBody>
      <dsp:txXfrm>
        <a:off x="24674" y="563596"/>
        <a:ext cx="6900092" cy="456092"/>
      </dsp:txXfrm>
    </dsp:sp>
    <dsp:sp modelId="{60086A3B-05A9-43AB-8548-84113CDB1F63}">
      <dsp:nvSpPr>
        <dsp:cNvPr id="0" name=""/>
        <dsp:cNvSpPr/>
      </dsp:nvSpPr>
      <dsp:spPr>
        <a:xfrm>
          <a:off x="0" y="106740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Lands, territories and resources</a:t>
          </a:r>
        </a:p>
      </dsp:txBody>
      <dsp:txXfrm>
        <a:off x="24674" y="1092076"/>
        <a:ext cx="6900092" cy="456092"/>
      </dsp:txXfrm>
    </dsp:sp>
    <dsp:sp modelId="{C417E91B-52EE-4C0F-9F00-9EFFB4234BA8}">
      <dsp:nvSpPr>
        <dsp:cNvPr id="0" name=""/>
        <dsp:cNvSpPr/>
      </dsp:nvSpPr>
      <dsp:spPr>
        <a:xfrm>
          <a:off x="0" y="159588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Environment</a:t>
          </a:r>
        </a:p>
      </dsp:txBody>
      <dsp:txXfrm>
        <a:off x="24674" y="1620556"/>
        <a:ext cx="6900092" cy="456092"/>
      </dsp:txXfrm>
    </dsp:sp>
    <dsp:sp modelId="{55063ADD-9982-4C25-AE92-833B21AC9350}">
      <dsp:nvSpPr>
        <dsp:cNvPr id="0" name=""/>
        <dsp:cNvSpPr/>
      </dsp:nvSpPr>
      <dsp:spPr>
        <a:xfrm>
          <a:off x="0" y="212436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Civil and Political rights</a:t>
          </a:r>
        </a:p>
      </dsp:txBody>
      <dsp:txXfrm>
        <a:off x="24674" y="2149036"/>
        <a:ext cx="6900092" cy="456092"/>
      </dsp:txXfrm>
    </dsp:sp>
    <dsp:sp modelId="{5BE1A750-4A66-4FF1-A78D-C112778FC99F}">
      <dsp:nvSpPr>
        <dsp:cNvPr id="0" name=""/>
        <dsp:cNvSpPr/>
      </dsp:nvSpPr>
      <dsp:spPr>
        <a:xfrm>
          <a:off x="0" y="265284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Participation in decision-making </a:t>
          </a:r>
        </a:p>
      </dsp:txBody>
      <dsp:txXfrm>
        <a:off x="24674" y="2677516"/>
        <a:ext cx="6900092" cy="456092"/>
      </dsp:txXfrm>
    </dsp:sp>
    <dsp:sp modelId="{79E90005-C553-485E-8C4D-5C2E8E8364FB}">
      <dsp:nvSpPr>
        <dsp:cNvPr id="0" name=""/>
        <dsp:cNvSpPr/>
      </dsp:nvSpPr>
      <dsp:spPr>
        <a:xfrm>
          <a:off x="0" y="318132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Strengthening indigenous institutions</a:t>
          </a:r>
        </a:p>
      </dsp:txBody>
      <dsp:txXfrm>
        <a:off x="24674" y="3205996"/>
        <a:ext cx="6900092" cy="456092"/>
      </dsp:txXfrm>
    </dsp:sp>
    <dsp:sp modelId="{E8A1FD86-09B0-4E8A-9AE3-EECA82F15525}">
      <dsp:nvSpPr>
        <dsp:cNvPr id="0" name=""/>
        <dsp:cNvSpPr/>
      </dsp:nvSpPr>
      <dsp:spPr>
        <a:xfrm>
          <a:off x="0" y="3709803"/>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Economic and social rights </a:t>
          </a:r>
        </a:p>
      </dsp:txBody>
      <dsp:txXfrm>
        <a:off x="24674" y="3734477"/>
        <a:ext cx="6900092" cy="456092"/>
      </dsp:txXfrm>
    </dsp:sp>
    <dsp:sp modelId="{EBDEB7F2-A6DB-4C09-8370-7229E047A9A1}">
      <dsp:nvSpPr>
        <dsp:cNvPr id="0" name=""/>
        <dsp:cNvSpPr/>
      </dsp:nvSpPr>
      <dsp:spPr>
        <a:xfrm>
          <a:off x="0" y="4238283"/>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Cultural, spiritual and language rights</a:t>
          </a:r>
        </a:p>
      </dsp:txBody>
      <dsp:txXfrm>
        <a:off x="24674" y="4262957"/>
        <a:ext cx="6900092" cy="456092"/>
      </dsp:txXfrm>
    </dsp:sp>
    <dsp:sp modelId="{E88374FF-2B80-4CB4-B4D1-30238DE06DB8}">
      <dsp:nvSpPr>
        <dsp:cNvPr id="0" name=""/>
        <dsp:cNvSpPr/>
      </dsp:nvSpPr>
      <dsp:spPr>
        <a:xfrm>
          <a:off x="0" y="4766762"/>
          <a:ext cx="6949440" cy="5054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Education and media </a:t>
          </a:r>
        </a:p>
      </dsp:txBody>
      <dsp:txXfrm>
        <a:off x="24674" y="4791436"/>
        <a:ext cx="6900092" cy="456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37FCE-3BB8-4AB6-B9B5-AF5D766A510E}">
      <dsp:nvSpPr>
        <dsp:cNvPr id="0" name=""/>
        <dsp:cNvSpPr/>
      </dsp:nvSpPr>
      <dsp:spPr>
        <a:xfrm>
          <a:off x="1181643" y="401309"/>
          <a:ext cx="933933" cy="9339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E8EE35-583A-4D5B-9B09-E28175B7EC66}">
      <dsp:nvSpPr>
        <dsp:cNvPr id="0" name=""/>
        <dsp:cNvSpPr/>
      </dsp:nvSpPr>
      <dsp:spPr>
        <a:xfrm>
          <a:off x="610906" y="1753576"/>
          <a:ext cx="2075407" cy="1434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t> </a:t>
          </a:r>
          <a:r>
            <a:rPr lang="en-US" sz="2000" kern="1200">
              <a:latin typeface="Arial" panose="020B0604020202020204" pitchFamily="34" charset="0"/>
              <a:cs typeface="Arial" panose="020B0604020202020204" pitchFamily="34" charset="0"/>
            </a:rPr>
            <a:t>Make sure words and language is understanding.</a:t>
          </a:r>
        </a:p>
      </dsp:txBody>
      <dsp:txXfrm>
        <a:off x="610906" y="1753576"/>
        <a:ext cx="2075407" cy="1434375"/>
      </dsp:txXfrm>
    </dsp:sp>
    <dsp:sp modelId="{F457CD60-A6F4-473C-83CF-F94AA8B86D5D}">
      <dsp:nvSpPr>
        <dsp:cNvPr id="0" name=""/>
        <dsp:cNvSpPr/>
      </dsp:nvSpPr>
      <dsp:spPr>
        <a:xfrm>
          <a:off x="3620247" y="401309"/>
          <a:ext cx="933933" cy="9339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366181-063E-44D1-8E04-D8663D340F20}">
      <dsp:nvSpPr>
        <dsp:cNvPr id="0" name=""/>
        <dsp:cNvSpPr/>
      </dsp:nvSpPr>
      <dsp:spPr>
        <a:xfrm>
          <a:off x="3049510" y="1753576"/>
          <a:ext cx="2075407" cy="1434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latin typeface="Arial" panose="020B0604020202020204" pitchFamily="34" charset="0"/>
              <a:cs typeface="Arial" panose="020B0604020202020204" pitchFamily="34" charset="0"/>
            </a:rPr>
            <a:t>Recognizing the teamwork that updated the definitions in the report.</a:t>
          </a:r>
        </a:p>
      </dsp:txBody>
      <dsp:txXfrm>
        <a:off x="3049510" y="1753576"/>
        <a:ext cx="2075407" cy="1434375"/>
      </dsp:txXfrm>
    </dsp:sp>
    <dsp:sp modelId="{47969374-8991-44AA-B1E7-35B86A7E5CC8}">
      <dsp:nvSpPr>
        <dsp:cNvPr id="0" name=""/>
        <dsp:cNvSpPr/>
      </dsp:nvSpPr>
      <dsp:spPr>
        <a:xfrm>
          <a:off x="6058850" y="401309"/>
          <a:ext cx="933933" cy="9339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DD8205-3B52-4CD1-8E9C-2973901F98DC}">
      <dsp:nvSpPr>
        <dsp:cNvPr id="0" name=""/>
        <dsp:cNvSpPr/>
      </dsp:nvSpPr>
      <dsp:spPr>
        <a:xfrm>
          <a:off x="5488113" y="1753576"/>
          <a:ext cx="2075407" cy="1434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latin typeface="Arial" panose="020B0604020202020204" pitchFamily="34" charset="0"/>
              <a:cs typeface="Arial" panose="020B0604020202020204" pitchFamily="34" charset="0"/>
            </a:rPr>
            <a:t>Recognize the Indigenous organizations, group etc.</a:t>
          </a:r>
        </a:p>
      </dsp:txBody>
      <dsp:txXfrm>
        <a:off x="5488113" y="1753576"/>
        <a:ext cx="2075407" cy="1434375"/>
      </dsp:txXfrm>
    </dsp:sp>
    <dsp:sp modelId="{27B2DE9E-5854-43CB-9AD6-25BA2F853815}">
      <dsp:nvSpPr>
        <dsp:cNvPr id="0" name=""/>
        <dsp:cNvSpPr/>
      </dsp:nvSpPr>
      <dsp:spPr>
        <a:xfrm>
          <a:off x="8497454" y="401309"/>
          <a:ext cx="933933" cy="9339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14A734-3B8B-4990-9D99-63986AA027EE}">
      <dsp:nvSpPr>
        <dsp:cNvPr id="0" name=""/>
        <dsp:cNvSpPr/>
      </dsp:nvSpPr>
      <dsp:spPr>
        <a:xfrm>
          <a:off x="7926717" y="1753576"/>
          <a:ext cx="2075407" cy="1434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latin typeface="Arial" panose="020B0604020202020204" pitchFamily="34" charset="0"/>
              <a:cs typeface="Arial" panose="020B0604020202020204" pitchFamily="34" charset="0"/>
            </a:rPr>
            <a:t>Keeping up with the discussion and cooperation approach.</a:t>
          </a:r>
        </a:p>
      </dsp:txBody>
      <dsp:txXfrm>
        <a:off x="7926717" y="1753576"/>
        <a:ext cx="2075407" cy="14343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8FDCFC-123B-48FE-8D18-FBF482748491}">
      <dsp:nvSpPr>
        <dsp:cNvPr id="0" name=""/>
        <dsp:cNvSpPr/>
      </dsp:nvSpPr>
      <dsp:spPr>
        <a:xfrm>
          <a:off x="0" y="956885"/>
          <a:ext cx="2906817" cy="1845828"/>
        </a:xfrm>
        <a:prstGeom prst="roundRect">
          <a:avLst>
            <a:gd name="adj" fmla="val 10000"/>
          </a:avLst>
        </a:prstGeom>
        <a:solidFill>
          <a:schemeClr val="tx1">
            <a:lumMod val="95000"/>
            <a:lumOff val="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B646B8-AD0B-4717-B896-459EA9F1117B}">
      <dsp:nvSpPr>
        <dsp:cNvPr id="0" name=""/>
        <dsp:cNvSpPr/>
      </dsp:nvSpPr>
      <dsp:spPr>
        <a:xfrm>
          <a:off x="322979" y="1263716"/>
          <a:ext cx="2906817" cy="1845828"/>
        </a:xfrm>
        <a:prstGeom prst="roundRect">
          <a:avLst>
            <a:gd name="adj" fmla="val 10000"/>
          </a:avLst>
        </a:prstGeom>
        <a:solidFill>
          <a:schemeClr val="bg1">
            <a:lumMod val="65000"/>
            <a:alpha val="90000"/>
          </a:schemeClr>
        </a:solidFill>
        <a:ln w="12700" cap="flat" cmpd="sng" algn="ctr">
          <a:solidFill>
            <a:schemeClr val="tx1">
              <a:lumMod val="65000"/>
              <a:lumOff val="3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Are inspired by Indigenous partners written proposals towards the action plan.</a:t>
          </a:r>
        </a:p>
      </dsp:txBody>
      <dsp:txXfrm>
        <a:off x="377041" y="1317778"/>
        <a:ext cx="2798693" cy="1737704"/>
      </dsp:txXfrm>
    </dsp:sp>
    <dsp:sp modelId="{51CB7872-D507-435F-B921-8DC07C1D9509}">
      <dsp:nvSpPr>
        <dsp:cNvPr id="0" name=""/>
        <dsp:cNvSpPr/>
      </dsp:nvSpPr>
      <dsp:spPr>
        <a:xfrm>
          <a:off x="3527458" y="992971"/>
          <a:ext cx="2906817" cy="1845828"/>
        </a:xfrm>
        <a:prstGeom prst="roundRect">
          <a:avLst>
            <a:gd name="adj" fmla="val 10000"/>
          </a:avLst>
        </a:prstGeom>
        <a:solidFill>
          <a:schemeClr val="tx1">
            <a:lumMod val="95000"/>
            <a:lumOff val="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1CD0FC-F72B-4451-B7C8-9AA1CB056B5A}">
      <dsp:nvSpPr>
        <dsp:cNvPr id="0" name=""/>
        <dsp:cNvSpPr/>
      </dsp:nvSpPr>
      <dsp:spPr>
        <a:xfrm>
          <a:off x="3850437" y="1299802"/>
          <a:ext cx="2906817" cy="1845828"/>
        </a:xfrm>
        <a:prstGeom prst="roundRect">
          <a:avLst>
            <a:gd name="adj" fmla="val 10000"/>
          </a:avLst>
        </a:prstGeom>
        <a:solidFill>
          <a:schemeClr val="bg1">
            <a:lumMod val="65000"/>
            <a:alpha val="90000"/>
          </a:schemeClr>
        </a:solidFill>
        <a:ln w="12700" cap="flat" cmpd="sng" algn="ctr">
          <a:solidFill>
            <a:schemeClr val="tx1">
              <a:lumMod val="65000"/>
              <a:lumOff val="3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The proposals offer starting points to a mutual understanding. </a:t>
          </a:r>
        </a:p>
      </dsp:txBody>
      <dsp:txXfrm>
        <a:off x="3904499" y="1353864"/>
        <a:ext cx="2798693" cy="1737704"/>
      </dsp:txXfrm>
    </dsp:sp>
    <dsp:sp modelId="{62DAD535-F4D3-4ED2-981A-873DBC321C40}">
      <dsp:nvSpPr>
        <dsp:cNvPr id="0" name=""/>
        <dsp:cNvSpPr/>
      </dsp:nvSpPr>
      <dsp:spPr>
        <a:xfrm>
          <a:off x="7105553" y="956885"/>
          <a:ext cx="2906817" cy="1845828"/>
        </a:xfrm>
        <a:prstGeom prst="roundRect">
          <a:avLst>
            <a:gd name="adj" fmla="val 10000"/>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616E42-3BCA-4C9A-8C54-2A7EFCC953A2}">
      <dsp:nvSpPr>
        <dsp:cNvPr id="0" name=""/>
        <dsp:cNvSpPr/>
      </dsp:nvSpPr>
      <dsp:spPr>
        <a:xfrm>
          <a:off x="7428532" y="1263716"/>
          <a:ext cx="2906817" cy="1845828"/>
        </a:xfrm>
        <a:prstGeom prst="roundRect">
          <a:avLst>
            <a:gd name="adj" fmla="val 10000"/>
          </a:avLst>
        </a:prstGeom>
        <a:solidFill>
          <a:schemeClr val="bg1">
            <a:lumMod val="65000"/>
            <a:alpha val="90000"/>
          </a:schemeClr>
        </a:solidFill>
        <a:ln w="12700" cap="flat" cmpd="sng" algn="ctr">
          <a:solidFill>
            <a:schemeClr val="tx1">
              <a:lumMod val="65000"/>
              <a:lumOff val="3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The principals will continue to be co-developed with the action plans future renewal.</a:t>
          </a:r>
        </a:p>
      </dsp:txBody>
      <dsp:txXfrm>
        <a:off x="7482594" y="1317778"/>
        <a:ext cx="2798693" cy="17377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D346-C1E2-4A0D-A521-8A5C06187025}">
      <dsp:nvSpPr>
        <dsp:cNvPr id="0" name=""/>
        <dsp:cNvSpPr/>
      </dsp:nvSpPr>
      <dsp:spPr>
        <a:xfrm>
          <a:off x="1153988" y="353559"/>
          <a:ext cx="1290113" cy="12901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524698-134E-4FE5-BA8F-69828DF59333}">
      <dsp:nvSpPr>
        <dsp:cNvPr id="0" name=""/>
        <dsp:cNvSpPr/>
      </dsp:nvSpPr>
      <dsp:spPr>
        <a:xfrm>
          <a:off x="365586" y="2147714"/>
          <a:ext cx="2866918" cy="156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pPr>
          <a:r>
            <a:rPr lang="en-US" sz="2200" kern="1200">
              <a:latin typeface="Arial" panose="020B0604020202020204" pitchFamily="34" charset="0"/>
              <a:cs typeface="Arial" panose="020B0604020202020204" pitchFamily="34" charset="0"/>
            </a:rPr>
            <a:t>The U.N involves moving beyond existing ways of doing things.</a:t>
          </a:r>
        </a:p>
      </dsp:txBody>
      <dsp:txXfrm>
        <a:off x="365586" y="2147714"/>
        <a:ext cx="2866918" cy="1565156"/>
      </dsp:txXfrm>
    </dsp:sp>
    <dsp:sp modelId="{96004384-C42B-41A9-A3E3-655F7A1AAB5C}">
      <dsp:nvSpPr>
        <dsp:cNvPr id="0" name=""/>
        <dsp:cNvSpPr/>
      </dsp:nvSpPr>
      <dsp:spPr>
        <a:xfrm>
          <a:off x="4522618" y="353559"/>
          <a:ext cx="1290113" cy="12901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580709-2D2F-435C-8B08-68EABE18BD35}">
      <dsp:nvSpPr>
        <dsp:cNvPr id="0" name=""/>
        <dsp:cNvSpPr/>
      </dsp:nvSpPr>
      <dsp:spPr>
        <a:xfrm>
          <a:off x="3734215" y="2147714"/>
          <a:ext cx="2866918" cy="156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pPr>
          <a:r>
            <a:rPr lang="en-US" sz="2200" kern="1200">
              <a:latin typeface="Arial" panose="020B0604020202020204" pitchFamily="34" charset="0"/>
              <a:cs typeface="Arial" panose="020B0604020202020204" pitchFamily="34" charset="0"/>
            </a:rPr>
            <a:t>To be successful this work must be built on current efforts.</a:t>
          </a:r>
        </a:p>
      </dsp:txBody>
      <dsp:txXfrm>
        <a:off x="3734215" y="2147714"/>
        <a:ext cx="2866918" cy="1565156"/>
      </dsp:txXfrm>
    </dsp:sp>
    <dsp:sp modelId="{680130B1-BFA0-4D68-9586-4EFB52347DA8}">
      <dsp:nvSpPr>
        <dsp:cNvPr id="0" name=""/>
        <dsp:cNvSpPr/>
      </dsp:nvSpPr>
      <dsp:spPr>
        <a:xfrm>
          <a:off x="7891247" y="353559"/>
          <a:ext cx="1290113" cy="12901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76DCCD-87D5-403D-A041-29F5074E9FE7}">
      <dsp:nvSpPr>
        <dsp:cNvPr id="0" name=""/>
        <dsp:cNvSpPr/>
      </dsp:nvSpPr>
      <dsp:spPr>
        <a:xfrm>
          <a:off x="7102845" y="2147714"/>
          <a:ext cx="2866918" cy="156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pPr>
          <a:r>
            <a:rPr lang="en-US" sz="2200" kern="1200">
              <a:latin typeface="Arial" panose="020B0604020202020204" pitchFamily="34" charset="0"/>
              <a:cs typeface="Arial" panose="020B0604020202020204" pitchFamily="34" charset="0"/>
            </a:rPr>
            <a:t>Regular assessments and reporting must indicate specific statistics and times lines.</a:t>
          </a:r>
        </a:p>
      </dsp:txBody>
      <dsp:txXfrm>
        <a:off x="7102845" y="2147714"/>
        <a:ext cx="2866918" cy="15651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1/29/2025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556114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1/29/2025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812990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1/29/2025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36713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1/29/2025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18138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1/29/2025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574832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1/29/2025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89355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1/29/2025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4446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1/29/2025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544195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1/29/2025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813019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1/29/2025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76879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1/29/2025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585309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1/29/2025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a:t>
            </a:fld>
            <a:endParaRPr lang="en-US"/>
          </a:p>
        </p:txBody>
      </p:sp>
    </p:spTree>
    <p:extLst>
      <p:ext uri="{BB962C8B-B14F-4D97-AF65-F5344CB8AC3E}">
        <p14:creationId xmlns:p14="http://schemas.microsoft.com/office/powerpoint/2010/main" val="3412703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feather with a light shining on it&#10;&#10;Description automatically generated">
            <a:extLst>
              <a:ext uri="{FF2B5EF4-FFF2-40B4-BE49-F238E27FC236}">
                <a16:creationId xmlns:a16="http://schemas.microsoft.com/office/drawing/2014/main" id="{639C98E3-439F-D682-8E58-0647B1A9B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6193" y="1"/>
            <a:ext cx="6185807" cy="6858000"/>
          </a:xfrm>
          <a:prstGeom prst="rect">
            <a:avLst/>
          </a:prstGeom>
        </p:spPr>
      </p:pic>
      <p:sp>
        <p:nvSpPr>
          <p:cNvPr id="5" name="TextBox 4">
            <a:extLst>
              <a:ext uri="{FF2B5EF4-FFF2-40B4-BE49-F238E27FC236}">
                <a16:creationId xmlns:a16="http://schemas.microsoft.com/office/drawing/2014/main" id="{6A50CBBF-029A-CF27-FACD-51E9E2F9693A}"/>
              </a:ext>
            </a:extLst>
          </p:cNvPr>
          <p:cNvSpPr txBox="1"/>
          <p:nvPr/>
        </p:nvSpPr>
        <p:spPr>
          <a:xfrm rot="10800000" flipV="1">
            <a:off x="1522861" y="1225595"/>
            <a:ext cx="4050623" cy="4154984"/>
          </a:xfrm>
          <a:prstGeom prst="rect">
            <a:avLst/>
          </a:prstGeom>
          <a:solidFill>
            <a:schemeClr val="bg1"/>
          </a:solidFill>
          <a:ln>
            <a:solidFill>
              <a:schemeClr val="bg1"/>
            </a:solidFill>
          </a:ln>
        </p:spPr>
        <p:txBody>
          <a:bodyPr wrap="square" rtlCol="0">
            <a:spAutoFit/>
          </a:bodyPr>
          <a:lstStyle/>
          <a:p>
            <a:r>
              <a:rPr lang="en-CA" sz="4400">
                <a:latin typeface="Jokerman" panose="04090605060D06020702" pitchFamily="82" charset="0"/>
              </a:rPr>
              <a:t>United Nations </a:t>
            </a:r>
          </a:p>
          <a:p>
            <a:r>
              <a:rPr lang="en-CA" sz="4400">
                <a:latin typeface="Jokerman" panose="04090605060D06020702" pitchFamily="82" charset="0"/>
              </a:rPr>
              <a:t>Declaration     </a:t>
            </a:r>
          </a:p>
          <a:p>
            <a:r>
              <a:rPr lang="en-CA" sz="4400">
                <a:latin typeface="Jokerman" panose="04090605060D06020702" pitchFamily="82" charset="0"/>
              </a:rPr>
              <a:t>Rights Of Indigenous </a:t>
            </a:r>
          </a:p>
          <a:p>
            <a:r>
              <a:rPr lang="en-CA" sz="4400">
                <a:latin typeface="Jokerman" panose="04090605060D06020702" pitchFamily="82" charset="0"/>
              </a:rPr>
              <a:t>People</a:t>
            </a:r>
          </a:p>
        </p:txBody>
      </p:sp>
    </p:spTree>
    <p:extLst>
      <p:ext uri="{BB962C8B-B14F-4D97-AF65-F5344CB8AC3E}">
        <p14:creationId xmlns:p14="http://schemas.microsoft.com/office/powerpoint/2010/main" val="5090587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B809693-E8ED-4902-D1E7-4EE473D74D7A}"/>
              </a:ext>
            </a:extLst>
          </p:cNvPr>
          <p:cNvSpPr txBox="1"/>
          <p:nvPr/>
        </p:nvSpPr>
        <p:spPr>
          <a:xfrm>
            <a:off x="1331494" y="1186314"/>
            <a:ext cx="9160475" cy="1132258"/>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200" b="1" kern="1200">
                <a:solidFill>
                  <a:schemeClr val="tx1"/>
                </a:solidFill>
                <a:latin typeface="Jokerman" panose="04090605060D06020702" pitchFamily="82" charset="0"/>
                <a:ea typeface="+mj-ea"/>
                <a:cs typeface="+mj-cs"/>
              </a:rPr>
              <a:t>Guiding principles:</a:t>
            </a:r>
          </a:p>
        </p:txBody>
      </p:sp>
      <p:graphicFrame>
        <p:nvGraphicFramePr>
          <p:cNvPr id="6" name="TextBox 3">
            <a:extLst>
              <a:ext uri="{FF2B5EF4-FFF2-40B4-BE49-F238E27FC236}">
                <a16:creationId xmlns:a16="http://schemas.microsoft.com/office/drawing/2014/main" id="{D2B51D65-0132-CB82-804E-E9AF440E2498}"/>
              </a:ext>
            </a:extLst>
          </p:cNvPr>
          <p:cNvGraphicFramePr/>
          <p:nvPr>
            <p:extLst>
              <p:ext uri="{D42A27DB-BD31-4B8C-83A1-F6EECF244321}">
                <p14:modId xmlns:p14="http://schemas.microsoft.com/office/powerpoint/2010/main" val="484385795"/>
              </p:ext>
            </p:extLst>
          </p:nvPr>
        </p:nvGraphicFramePr>
        <p:xfrm>
          <a:off x="930876" y="2037806"/>
          <a:ext cx="10335350" cy="4066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4" name="Picture 13">
            <a:extLst>
              <a:ext uri="{FF2B5EF4-FFF2-40B4-BE49-F238E27FC236}">
                <a16:creationId xmlns:a16="http://schemas.microsoft.com/office/drawing/2014/main" id="{D7235BB5-996F-0EAE-C5DB-567F802551FE}"/>
              </a:ext>
            </a:extLst>
          </p:cNvPr>
          <p:cNvPicPr>
            <a:picLocks noChangeAspect="1"/>
          </p:cNvPicPr>
          <p:nvPr/>
        </p:nvPicPr>
        <p:blipFill>
          <a:blip r:embed="rId7"/>
          <a:stretch>
            <a:fillRect/>
          </a:stretch>
        </p:blipFill>
        <p:spPr>
          <a:xfrm>
            <a:off x="0" y="6685"/>
            <a:ext cx="12192000" cy="1182624"/>
          </a:xfrm>
          <a:prstGeom prst="rect">
            <a:avLst/>
          </a:prstGeom>
        </p:spPr>
      </p:pic>
      <p:pic>
        <p:nvPicPr>
          <p:cNvPr id="16" name="Picture 15" descr="A white text on a black background&#10;&#10;Description automatically generated">
            <a:extLst>
              <a:ext uri="{FF2B5EF4-FFF2-40B4-BE49-F238E27FC236}">
                <a16:creationId xmlns:a16="http://schemas.microsoft.com/office/drawing/2014/main" id="{7D9767D0-5A8A-65D5-8023-0A35B9C01008}"/>
              </a:ext>
            </a:extLst>
          </p:cNvPr>
          <p:cNvPicPr>
            <a:picLocks noChangeAspect="1"/>
          </p:cNvPicPr>
          <p:nvPr/>
        </p:nvPicPr>
        <p:blipFill>
          <a:blip r:embed="rId8"/>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156453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6FF815-F128-1973-F95E-A544DA77A5B7}"/>
              </a:ext>
            </a:extLst>
          </p:cNvPr>
          <p:cNvSpPr txBox="1"/>
          <p:nvPr/>
        </p:nvSpPr>
        <p:spPr>
          <a:xfrm>
            <a:off x="781529" y="2099519"/>
            <a:ext cx="10861963" cy="1107996"/>
          </a:xfrm>
          <a:prstGeom prst="rect">
            <a:avLst/>
          </a:prstGeom>
          <a:noFill/>
        </p:spPr>
        <p:txBody>
          <a:bodyPr wrap="square" rtlCol="0">
            <a:spAutoFit/>
          </a:bodyPr>
          <a:lstStyle/>
          <a:p>
            <a:r>
              <a:rPr lang="en-US"/>
              <a:t>•</a:t>
            </a:r>
            <a:r>
              <a:rPr lang="en-US" sz="2000">
                <a:latin typeface="Noto Sans Saurashtra" panose="020B0502040504020204" pitchFamily="34" charset="0"/>
              </a:rPr>
              <a:t> </a:t>
            </a:r>
            <a:r>
              <a:rPr lang="en-US" sz="2200">
                <a:latin typeface="Arial" panose="020B0604020202020204" pitchFamily="34" charset="0"/>
                <a:cs typeface="Arial" panose="020B0604020202020204" pitchFamily="34" charset="0"/>
              </a:rPr>
              <a:t>The action plan is to built on with the recommendations informed by the Royal Commission on Indigenous peoples, The Truth and Reconciliation Commission and the National Inquiry Into Missing and Murdered Indigenous Women and Girls.</a:t>
            </a:r>
          </a:p>
        </p:txBody>
      </p:sp>
      <p:sp>
        <p:nvSpPr>
          <p:cNvPr id="3" name="TextBox 2">
            <a:extLst>
              <a:ext uri="{FF2B5EF4-FFF2-40B4-BE49-F238E27FC236}">
                <a16:creationId xmlns:a16="http://schemas.microsoft.com/office/drawing/2014/main" id="{C3869427-4A0F-ACC1-9439-20DC3330E88F}"/>
              </a:ext>
            </a:extLst>
          </p:cNvPr>
          <p:cNvSpPr txBox="1"/>
          <p:nvPr/>
        </p:nvSpPr>
        <p:spPr>
          <a:xfrm>
            <a:off x="2562820" y="1412722"/>
            <a:ext cx="7066358" cy="584775"/>
          </a:xfrm>
          <a:prstGeom prst="rect">
            <a:avLst/>
          </a:prstGeom>
          <a:noFill/>
        </p:spPr>
        <p:txBody>
          <a:bodyPr wrap="none" rtlCol="0">
            <a:spAutoFit/>
          </a:bodyPr>
          <a:lstStyle/>
          <a:p>
            <a:r>
              <a:rPr lang="en-US" sz="3200">
                <a:latin typeface="Jokerman" panose="04090605060D06020702" pitchFamily="82" charset="0"/>
              </a:rPr>
              <a:t>Building on what has come before:</a:t>
            </a:r>
          </a:p>
        </p:txBody>
      </p:sp>
      <p:sp>
        <p:nvSpPr>
          <p:cNvPr id="4" name="TextBox 3">
            <a:extLst>
              <a:ext uri="{FF2B5EF4-FFF2-40B4-BE49-F238E27FC236}">
                <a16:creationId xmlns:a16="http://schemas.microsoft.com/office/drawing/2014/main" id="{8B840026-802C-2EC2-456E-547033F00ECE}"/>
              </a:ext>
            </a:extLst>
          </p:cNvPr>
          <p:cNvSpPr txBox="1"/>
          <p:nvPr/>
        </p:nvSpPr>
        <p:spPr>
          <a:xfrm>
            <a:off x="277090" y="4336726"/>
            <a:ext cx="11637818" cy="1785104"/>
          </a:xfrm>
          <a:prstGeom prst="rect">
            <a:avLst/>
          </a:prstGeom>
          <a:noFill/>
        </p:spPr>
        <p:txBody>
          <a:bodyPr wrap="square" rtlCol="0">
            <a:spAutoFit/>
          </a:bodyPr>
          <a:lstStyle/>
          <a:p>
            <a:r>
              <a:rPr lang="en-US">
                <a:latin typeface="Jokerman" panose="04090605060D06020702" pitchFamily="82" charset="0"/>
              </a:rPr>
              <a:t>• </a:t>
            </a:r>
            <a:r>
              <a:rPr lang="en-US" sz="2200">
                <a:latin typeface="Arial" panose="020B0604020202020204" pitchFamily="34" charset="0"/>
                <a:cs typeface="Arial" panose="020B0604020202020204" pitchFamily="34" charset="0"/>
              </a:rPr>
              <a:t>The U.N Declaration instructs the government to discuss and cooperate with the Indigenous people.</a:t>
            </a:r>
          </a:p>
          <a:p>
            <a:endParaRPr lang="en-US" sz="2200">
              <a:latin typeface="Arial" panose="020B0604020202020204" pitchFamily="34" charset="0"/>
              <a:cs typeface="Arial" panose="020B0604020202020204" pitchFamily="34" charset="0"/>
            </a:endParaRPr>
          </a:p>
          <a:p>
            <a:r>
              <a:rPr lang="en-US" sz="2200">
                <a:latin typeface="Arial" panose="020B0604020202020204" pitchFamily="34" charset="0"/>
                <a:cs typeface="Arial" panose="020B0604020202020204" pitchFamily="34" charset="0"/>
              </a:rPr>
              <a:t>• This means Indigenous peoples have the rights participate in and to influence federal decision-making processes with proper time and supported by proper resources.</a:t>
            </a:r>
            <a:endParaRPr lang="en-US" sz="2000">
              <a:latin typeface="Jokerman" panose="04090605060D06020702" pitchFamily="82" charset="0"/>
            </a:endParaRPr>
          </a:p>
        </p:txBody>
      </p:sp>
      <p:sp>
        <p:nvSpPr>
          <p:cNvPr id="5" name="TextBox 4">
            <a:extLst>
              <a:ext uri="{FF2B5EF4-FFF2-40B4-BE49-F238E27FC236}">
                <a16:creationId xmlns:a16="http://schemas.microsoft.com/office/drawing/2014/main" id="{C7BB7AD5-B2C0-3037-99AF-B76080A37939}"/>
              </a:ext>
            </a:extLst>
          </p:cNvPr>
          <p:cNvSpPr txBox="1"/>
          <p:nvPr/>
        </p:nvSpPr>
        <p:spPr>
          <a:xfrm>
            <a:off x="2748901" y="3640805"/>
            <a:ext cx="6311343" cy="584775"/>
          </a:xfrm>
          <a:prstGeom prst="rect">
            <a:avLst/>
          </a:prstGeom>
          <a:noFill/>
        </p:spPr>
        <p:txBody>
          <a:bodyPr wrap="none" rtlCol="0">
            <a:spAutoFit/>
          </a:bodyPr>
          <a:lstStyle/>
          <a:p>
            <a:r>
              <a:rPr lang="en-US" sz="3200">
                <a:latin typeface="Jokerman" panose="04090605060D06020702" pitchFamily="82" charset="0"/>
              </a:rPr>
              <a:t>Consultation and cooperation:</a:t>
            </a:r>
          </a:p>
        </p:txBody>
      </p:sp>
      <p:pic>
        <p:nvPicPr>
          <p:cNvPr id="8" name="Picture 7">
            <a:extLst>
              <a:ext uri="{FF2B5EF4-FFF2-40B4-BE49-F238E27FC236}">
                <a16:creationId xmlns:a16="http://schemas.microsoft.com/office/drawing/2014/main" id="{559C1F7D-A08F-FBE6-B885-38A237BE6B03}"/>
              </a:ext>
            </a:extLst>
          </p:cNvPr>
          <p:cNvPicPr>
            <a:picLocks noChangeAspect="1"/>
          </p:cNvPicPr>
          <p:nvPr/>
        </p:nvPicPr>
        <p:blipFill>
          <a:blip r:embed="rId2"/>
          <a:stretch>
            <a:fillRect/>
          </a:stretch>
        </p:blipFill>
        <p:spPr>
          <a:xfrm>
            <a:off x="0" y="6685"/>
            <a:ext cx="12192000" cy="1182624"/>
          </a:xfrm>
          <a:prstGeom prst="rect">
            <a:avLst/>
          </a:prstGeom>
        </p:spPr>
      </p:pic>
      <p:pic>
        <p:nvPicPr>
          <p:cNvPr id="10" name="Picture 9" descr="A white text on a black background&#10;&#10;Description automatically generated">
            <a:extLst>
              <a:ext uri="{FF2B5EF4-FFF2-40B4-BE49-F238E27FC236}">
                <a16:creationId xmlns:a16="http://schemas.microsoft.com/office/drawing/2014/main" id="{954DCB66-6E41-DB0F-C75C-A2EA74D7D88A}"/>
              </a:ext>
            </a:extLst>
          </p:cNvPr>
          <p:cNvPicPr>
            <a:picLocks noChangeAspect="1"/>
          </p:cNvPicPr>
          <p:nvPr/>
        </p:nvPicPr>
        <p:blipFill>
          <a:blip r:embed="rId3"/>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1219014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EF5DEE8-25DE-E5F2-736B-165A829E9D6D}"/>
              </a:ext>
            </a:extLst>
          </p:cNvPr>
          <p:cNvSpPr txBox="1"/>
          <p:nvPr/>
        </p:nvSpPr>
        <p:spPr>
          <a:xfrm>
            <a:off x="197125" y="2212407"/>
            <a:ext cx="11799065" cy="1446550"/>
          </a:xfrm>
          <a:prstGeom prst="rect">
            <a:avLst/>
          </a:prstGeom>
          <a:noFill/>
        </p:spPr>
        <p:txBody>
          <a:bodyPr wrap="square" rtlCol="0">
            <a:spAutoFit/>
          </a:bodyPr>
          <a:lstStyle/>
          <a:p>
            <a:r>
              <a:rPr lang="en-US" sz="2000">
                <a:latin typeface="Jokerman" panose="04090605060D06020702" pitchFamily="82" charset="0"/>
              </a:rPr>
              <a:t>• </a:t>
            </a:r>
            <a:r>
              <a:rPr lang="en-US" sz="2200">
                <a:latin typeface="Arial" panose="020B0604020202020204" pitchFamily="34" charset="0"/>
                <a:cs typeface="Arial" panose="020B0604020202020204" pitchFamily="34" charset="0"/>
              </a:rPr>
              <a:t>It is an important part of the cooperation and discussion process.</a:t>
            </a:r>
          </a:p>
          <a:p>
            <a:endParaRPr lang="en-US" sz="2200">
              <a:latin typeface="Arial" panose="020B0604020202020204" pitchFamily="34" charset="0"/>
              <a:cs typeface="Arial" panose="020B0604020202020204" pitchFamily="34" charset="0"/>
            </a:endParaRPr>
          </a:p>
          <a:p>
            <a:r>
              <a:rPr lang="en-US" sz="2200">
                <a:latin typeface="Arial" panose="020B0604020202020204" pitchFamily="34" charset="0"/>
                <a:cs typeface="Arial" panose="020B0604020202020204" pitchFamily="34" charset="0"/>
              </a:rPr>
              <a:t>• Involves Indigenous people and the Canadian government working together to develop effective solutions and further the U.N Declaration fulfillment.</a:t>
            </a:r>
          </a:p>
        </p:txBody>
      </p:sp>
      <p:sp>
        <p:nvSpPr>
          <p:cNvPr id="3" name="TextBox 2">
            <a:extLst>
              <a:ext uri="{FF2B5EF4-FFF2-40B4-BE49-F238E27FC236}">
                <a16:creationId xmlns:a16="http://schemas.microsoft.com/office/drawing/2014/main" id="{67DA1B67-F391-97B9-354A-275972D94596}"/>
              </a:ext>
            </a:extLst>
          </p:cNvPr>
          <p:cNvSpPr txBox="1"/>
          <p:nvPr/>
        </p:nvSpPr>
        <p:spPr>
          <a:xfrm>
            <a:off x="3989928" y="1423458"/>
            <a:ext cx="3724096" cy="584775"/>
          </a:xfrm>
          <a:prstGeom prst="rect">
            <a:avLst/>
          </a:prstGeom>
          <a:noFill/>
        </p:spPr>
        <p:txBody>
          <a:bodyPr wrap="none" rtlCol="0">
            <a:spAutoFit/>
          </a:bodyPr>
          <a:lstStyle/>
          <a:p>
            <a:r>
              <a:rPr lang="en-CA" sz="3200">
                <a:latin typeface="Jokerman" panose="04090605060D06020702" pitchFamily="82" charset="0"/>
              </a:rPr>
              <a:t>Co-Development:</a:t>
            </a:r>
          </a:p>
        </p:txBody>
      </p:sp>
      <p:sp>
        <p:nvSpPr>
          <p:cNvPr id="4" name="TextBox 3">
            <a:extLst>
              <a:ext uri="{FF2B5EF4-FFF2-40B4-BE49-F238E27FC236}">
                <a16:creationId xmlns:a16="http://schemas.microsoft.com/office/drawing/2014/main" id="{B16884E3-E45D-28B0-8364-E199E5D4EDC9}"/>
              </a:ext>
            </a:extLst>
          </p:cNvPr>
          <p:cNvSpPr txBox="1"/>
          <p:nvPr/>
        </p:nvSpPr>
        <p:spPr>
          <a:xfrm>
            <a:off x="378558" y="4644059"/>
            <a:ext cx="11637484" cy="1446550"/>
          </a:xfrm>
          <a:prstGeom prst="rect">
            <a:avLst/>
          </a:prstGeom>
          <a:noFill/>
        </p:spPr>
        <p:txBody>
          <a:bodyPr wrap="square" rtlCol="0">
            <a:spAutoFit/>
          </a:bodyPr>
          <a:lstStyle/>
          <a:p>
            <a:r>
              <a:rPr lang="en-US" sz="2000">
                <a:latin typeface="Noto Sans Saurashtra" panose="020B0502040504020204" pitchFamily="34" charset="0"/>
              </a:rPr>
              <a:t>•</a:t>
            </a:r>
            <a:r>
              <a:rPr lang="en-US" sz="2200">
                <a:latin typeface="Arial" panose="020B0604020202020204" pitchFamily="34" charset="0"/>
                <a:cs typeface="Arial" panose="020B0604020202020204" pitchFamily="34" charset="0"/>
              </a:rPr>
              <a:t>Effective approaches will be taken into consideration, specific knowledge and realities to maximize action plan procedures to make a positive impact across the country.</a:t>
            </a:r>
          </a:p>
          <a:p>
            <a:endParaRPr lang="en-US" sz="2200">
              <a:latin typeface="Arial" panose="020B0604020202020204" pitchFamily="34" charset="0"/>
              <a:cs typeface="Arial" panose="020B0604020202020204" pitchFamily="34" charset="0"/>
            </a:endParaRPr>
          </a:p>
          <a:p>
            <a:r>
              <a:rPr lang="en-US" sz="2200">
                <a:latin typeface="Arial" panose="020B0604020202020204" pitchFamily="34" charset="0"/>
                <a:cs typeface="Arial" panose="020B0604020202020204" pitchFamily="34" charset="0"/>
              </a:rPr>
              <a:t>• It’s progressive and transformative. </a:t>
            </a:r>
          </a:p>
        </p:txBody>
      </p:sp>
      <p:sp>
        <p:nvSpPr>
          <p:cNvPr id="5" name="TextBox 4">
            <a:extLst>
              <a:ext uri="{FF2B5EF4-FFF2-40B4-BE49-F238E27FC236}">
                <a16:creationId xmlns:a16="http://schemas.microsoft.com/office/drawing/2014/main" id="{CF6606DE-594A-FE7C-43BC-54B24639790F}"/>
              </a:ext>
            </a:extLst>
          </p:cNvPr>
          <p:cNvSpPr txBox="1"/>
          <p:nvPr/>
        </p:nvSpPr>
        <p:spPr>
          <a:xfrm>
            <a:off x="3281009" y="3844743"/>
            <a:ext cx="5141151" cy="584775"/>
          </a:xfrm>
          <a:prstGeom prst="rect">
            <a:avLst/>
          </a:prstGeom>
          <a:noFill/>
        </p:spPr>
        <p:txBody>
          <a:bodyPr wrap="none" rtlCol="0">
            <a:spAutoFit/>
          </a:bodyPr>
          <a:lstStyle/>
          <a:p>
            <a:r>
              <a:rPr lang="en-CA" sz="3200">
                <a:latin typeface="Jokerman" panose="04090605060D06020702" pitchFamily="82" charset="0"/>
              </a:rPr>
              <a:t>Regional considerations:</a:t>
            </a:r>
          </a:p>
        </p:txBody>
      </p:sp>
      <p:pic>
        <p:nvPicPr>
          <p:cNvPr id="8" name="Picture 7">
            <a:extLst>
              <a:ext uri="{FF2B5EF4-FFF2-40B4-BE49-F238E27FC236}">
                <a16:creationId xmlns:a16="http://schemas.microsoft.com/office/drawing/2014/main" id="{78237746-2D17-5A0A-CD96-388DBF2AC355}"/>
              </a:ext>
            </a:extLst>
          </p:cNvPr>
          <p:cNvPicPr>
            <a:picLocks noChangeAspect="1"/>
          </p:cNvPicPr>
          <p:nvPr/>
        </p:nvPicPr>
        <p:blipFill>
          <a:blip r:embed="rId2"/>
          <a:stretch>
            <a:fillRect/>
          </a:stretch>
        </p:blipFill>
        <p:spPr>
          <a:xfrm>
            <a:off x="0" y="6685"/>
            <a:ext cx="12192000" cy="1182624"/>
          </a:xfrm>
          <a:prstGeom prst="rect">
            <a:avLst/>
          </a:prstGeom>
        </p:spPr>
      </p:pic>
      <p:pic>
        <p:nvPicPr>
          <p:cNvPr id="10" name="Picture 9" descr="A white text on a black background&#10;&#10;Description automatically generated">
            <a:extLst>
              <a:ext uri="{FF2B5EF4-FFF2-40B4-BE49-F238E27FC236}">
                <a16:creationId xmlns:a16="http://schemas.microsoft.com/office/drawing/2014/main" id="{5C493C13-BFF6-3568-6865-711991378CA7}"/>
              </a:ext>
            </a:extLst>
          </p:cNvPr>
          <p:cNvPicPr>
            <a:picLocks noChangeAspect="1"/>
          </p:cNvPicPr>
          <p:nvPr/>
        </p:nvPicPr>
        <p:blipFill>
          <a:blip r:embed="rId3"/>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2920327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880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extBox 1">
            <a:extLst>
              <a:ext uri="{FF2B5EF4-FFF2-40B4-BE49-F238E27FC236}">
                <a16:creationId xmlns:a16="http://schemas.microsoft.com/office/drawing/2014/main" id="{8D1F4757-A41A-1B87-4B8A-57B944FB127D}"/>
              </a:ext>
            </a:extLst>
          </p:cNvPr>
          <p:cNvGraphicFramePr/>
          <p:nvPr>
            <p:extLst>
              <p:ext uri="{D42A27DB-BD31-4B8C-83A1-F6EECF244321}">
                <p14:modId xmlns:p14="http://schemas.microsoft.com/office/powerpoint/2010/main" val="3370503473"/>
              </p:ext>
            </p:extLst>
          </p:nvPr>
        </p:nvGraphicFramePr>
        <p:xfrm>
          <a:off x="930876" y="2037806"/>
          <a:ext cx="10335350" cy="4066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3" name="Picture 12">
            <a:extLst>
              <a:ext uri="{FF2B5EF4-FFF2-40B4-BE49-F238E27FC236}">
                <a16:creationId xmlns:a16="http://schemas.microsoft.com/office/drawing/2014/main" id="{194478A9-233A-24ED-42B8-C27AD63E13DC}"/>
              </a:ext>
            </a:extLst>
          </p:cNvPr>
          <p:cNvPicPr>
            <a:picLocks noChangeAspect="1"/>
          </p:cNvPicPr>
          <p:nvPr/>
        </p:nvPicPr>
        <p:blipFill>
          <a:blip r:embed="rId7"/>
          <a:stretch>
            <a:fillRect/>
          </a:stretch>
        </p:blipFill>
        <p:spPr>
          <a:xfrm>
            <a:off x="0" y="6685"/>
            <a:ext cx="12192000" cy="1182624"/>
          </a:xfrm>
          <a:prstGeom prst="rect">
            <a:avLst/>
          </a:prstGeom>
        </p:spPr>
      </p:pic>
      <p:pic>
        <p:nvPicPr>
          <p:cNvPr id="15" name="Picture 14" descr="A white text on a black background&#10;&#10;Description automatically generated">
            <a:extLst>
              <a:ext uri="{FF2B5EF4-FFF2-40B4-BE49-F238E27FC236}">
                <a16:creationId xmlns:a16="http://schemas.microsoft.com/office/drawing/2014/main" id="{3A381921-5B96-3232-5510-B6530CDB6C60}"/>
              </a:ext>
            </a:extLst>
          </p:cNvPr>
          <p:cNvPicPr>
            <a:picLocks noChangeAspect="1"/>
          </p:cNvPicPr>
          <p:nvPr/>
        </p:nvPicPr>
        <p:blipFill>
          <a:blip r:embed="rId8"/>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1868799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BB0869A-0BE5-B3E9-F73D-2F3691E4D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EA7A746-4A3D-B97A-A0AF-71C477DDF98B}"/>
              </a:ext>
            </a:extLst>
          </p:cNvPr>
          <p:cNvSpPr txBox="1"/>
          <p:nvPr/>
        </p:nvSpPr>
        <p:spPr>
          <a:xfrm>
            <a:off x="1088962" y="2833491"/>
            <a:ext cx="4621553" cy="3159018"/>
          </a:xfrm>
          <a:prstGeom prst="rect">
            <a:avLst/>
          </a:prstGeom>
        </p:spPr>
        <p:txBody>
          <a:bodyPr vert="horz" lIns="91440" tIns="45720" rIns="91440" bIns="45720" rtlCol="0">
            <a:noAutofit/>
          </a:bodyPr>
          <a:lstStyle/>
          <a:p>
            <a:pPr marL="285750" indent="-228600">
              <a:lnSpc>
                <a:spcPct val="120000"/>
              </a:lnSpc>
              <a:spcAft>
                <a:spcPts val="600"/>
              </a:spcAft>
              <a:buFont typeface="Arial" panose="020B0604020202020204" pitchFamily="34" charset="0"/>
              <a:buChar char="•"/>
            </a:pPr>
            <a:r>
              <a:rPr lang="en-US" sz="2200">
                <a:latin typeface="Arial" panose="020B0604020202020204" pitchFamily="34" charset="0"/>
                <a:cs typeface="Arial" panose="020B0604020202020204" pitchFamily="34" charset="0"/>
              </a:rPr>
              <a:t>Co-developed responsibility measures.</a:t>
            </a:r>
          </a:p>
          <a:p>
            <a:pPr marL="285750" indent="-228600">
              <a:lnSpc>
                <a:spcPct val="120000"/>
              </a:lnSpc>
              <a:spcAft>
                <a:spcPts val="600"/>
              </a:spcAft>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285750" indent="-228600">
              <a:lnSpc>
                <a:spcPct val="120000"/>
              </a:lnSpc>
              <a:spcAft>
                <a:spcPts val="600"/>
              </a:spcAft>
              <a:buFont typeface="Arial" panose="020B0604020202020204" pitchFamily="34" charset="0"/>
              <a:buChar char="•"/>
            </a:pPr>
            <a:r>
              <a:rPr lang="en-US" sz="2200">
                <a:latin typeface="Arial" panose="020B0604020202020204" pitchFamily="34" charset="0"/>
                <a:cs typeface="Arial" panose="020B0604020202020204" pitchFamily="34" charset="0"/>
              </a:rPr>
              <a:t> Assessment tools.</a:t>
            </a:r>
          </a:p>
          <a:p>
            <a:pPr marL="285750" indent="-228600">
              <a:lnSpc>
                <a:spcPct val="120000"/>
              </a:lnSpc>
              <a:spcAft>
                <a:spcPts val="600"/>
              </a:spcAft>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285750" indent="-228600">
              <a:lnSpc>
                <a:spcPct val="120000"/>
              </a:lnSpc>
              <a:spcAft>
                <a:spcPts val="600"/>
              </a:spcAft>
              <a:buFont typeface="Arial" panose="020B0604020202020204" pitchFamily="34" charset="0"/>
              <a:buChar char="•"/>
            </a:pPr>
            <a:r>
              <a:rPr lang="en-US" sz="2200">
                <a:latin typeface="Arial" panose="020B0604020202020204" pitchFamily="34" charset="0"/>
                <a:cs typeface="Arial" panose="020B0604020202020204" pitchFamily="34" charset="0"/>
              </a:rPr>
              <a:t>Outlines Indigenous peoples can understand.</a:t>
            </a:r>
          </a:p>
        </p:txBody>
      </p:sp>
      <p:pic>
        <p:nvPicPr>
          <p:cNvPr id="6" name="Graphic 5" descr="Presentation with Checklist">
            <a:extLst>
              <a:ext uri="{FF2B5EF4-FFF2-40B4-BE49-F238E27FC236}">
                <a16:creationId xmlns:a16="http://schemas.microsoft.com/office/drawing/2014/main" id="{01373EC2-2F68-1654-79BA-120FE8D8BC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96074" y="1114923"/>
            <a:ext cx="4628153" cy="4628153"/>
          </a:xfrm>
          <a:prstGeom prst="rect">
            <a:avLst/>
          </a:prstGeom>
        </p:spPr>
      </p:pic>
      <p:sp>
        <p:nvSpPr>
          <p:cNvPr id="5" name="TextBox 4">
            <a:extLst>
              <a:ext uri="{FF2B5EF4-FFF2-40B4-BE49-F238E27FC236}">
                <a16:creationId xmlns:a16="http://schemas.microsoft.com/office/drawing/2014/main" id="{08FCD1F6-1783-4C2E-6C62-895DC4522B83}"/>
              </a:ext>
            </a:extLst>
          </p:cNvPr>
          <p:cNvSpPr txBox="1"/>
          <p:nvPr/>
        </p:nvSpPr>
        <p:spPr>
          <a:xfrm>
            <a:off x="100837" y="1473745"/>
            <a:ext cx="6593878" cy="1077218"/>
          </a:xfrm>
          <a:prstGeom prst="rect">
            <a:avLst/>
          </a:prstGeom>
          <a:noFill/>
        </p:spPr>
        <p:txBody>
          <a:bodyPr wrap="square" rtlCol="0">
            <a:spAutoFit/>
          </a:bodyPr>
          <a:lstStyle/>
          <a:p>
            <a:r>
              <a:rPr lang="en-US" sz="3200">
                <a:latin typeface="Jokerman" panose="04090605060D06020702" pitchFamily="82" charset="0"/>
              </a:rPr>
              <a:t>The U.N declaration fulfillment must include:</a:t>
            </a:r>
          </a:p>
        </p:txBody>
      </p:sp>
      <p:pic>
        <p:nvPicPr>
          <p:cNvPr id="7" name="Picture 6">
            <a:extLst>
              <a:ext uri="{FF2B5EF4-FFF2-40B4-BE49-F238E27FC236}">
                <a16:creationId xmlns:a16="http://schemas.microsoft.com/office/drawing/2014/main" id="{6A48B4B7-B981-7EF6-DCD3-89BDEE6B688A}"/>
              </a:ext>
            </a:extLst>
          </p:cNvPr>
          <p:cNvPicPr>
            <a:picLocks noChangeAspect="1"/>
          </p:cNvPicPr>
          <p:nvPr/>
        </p:nvPicPr>
        <p:blipFill>
          <a:blip r:embed="rId4"/>
          <a:stretch>
            <a:fillRect/>
          </a:stretch>
        </p:blipFill>
        <p:spPr>
          <a:xfrm>
            <a:off x="0" y="6685"/>
            <a:ext cx="12192000" cy="1182624"/>
          </a:xfrm>
          <a:prstGeom prst="rect">
            <a:avLst/>
          </a:prstGeom>
        </p:spPr>
      </p:pic>
      <p:pic>
        <p:nvPicPr>
          <p:cNvPr id="10" name="Picture 9" descr="A white text on a black background&#10;&#10;Description automatically generated">
            <a:extLst>
              <a:ext uri="{FF2B5EF4-FFF2-40B4-BE49-F238E27FC236}">
                <a16:creationId xmlns:a16="http://schemas.microsoft.com/office/drawing/2014/main" id="{F1F9DE56-1ABC-E1F4-709A-BD342EA379E2}"/>
              </a:ext>
            </a:extLst>
          </p:cNvPr>
          <p:cNvPicPr>
            <a:picLocks noChangeAspect="1"/>
          </p:cNvPicPr>
          <p:nvPr/>
        </p:nvPicPr>
        <p:blipFill>
          <a:blip r:embed="rId5"/>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206178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4736DA-1D20-DD68-618A-F2F8264E982A}"/>
              </a:ext>
            </a:extLst>
          </p:cNvPr>
          <p:cNvSpPr txBox="1"/>
          <p:nvPr/>
        </p:nvSpPr>
        <p:spPr>
          <a:xfrm>
            <a:off x="3904692" y="2780710"/>
            <a:ext cx="4164923" cy="830997"/>
          </a:xfrm>
          <a:prstGeom prst="rect">
            <a:avLst/>
          </a:prstGeom>
          <a:solidFill>
            <a:schemeClr val="bg1"/>
          </a:solidFill>
          <a:ln>
            <a:solidFill>
              <a:schemeClr val="bg1"/>
            </a:solidFill>
          </a:ln>
        </p:spPr>
        <p:txBody>
          <a:bodyPr wrap="none" rtlCol="0">
            <a:spAutoFit/>
          </a:bodyPr>
          <a:lstStyle/>
          <a:p>
            <a:r>
              <a:rPr lang="en-CA" sz="4800" u="sng">
                <a:solidFill>
                  <a:schemeClr val="tx1">
                    <a:lumMod val="95000"/>
                    <a:lumOff val="5000"/>
                  </a:schemeClr>
                </a:solidFill>
                <a:latin typeface="Jokerman" panose="04090605060D06020702" pitchFamily="82" charset="0"/>
              </a:rPr>
              <a:t>I</a:t>
            </a:r>
            <a:r>
              <a:rPr lang="en-CA" sz="4800" u="sng">
                <a:latin typeface="Jokerman" panose="04090605060D06020702" pitchFamily="82" charset="0"/>
              </a:rPr>
              <a:t>n</a:t>
            </a:r>
            <a:r>
              <a:rPr lang="en-CA" sz="4800" u="sng">
                <a:solidFill>
                  <a:schemeClr val="tx1">
                    <a:lumMod val="95000"/>
                    <a:lumOff val="5000"/>
                  </a:schemeClr>
                </a:solidFill>
                <a:latin typeface="Jokerman" panose="04090605060D06020702" pitchFamily="82" charset="0"/>
              </a:rPr>
              <a:t>t</a:t>
            </a:r>
            <a:r>
              <a:rPr lang="en-CA" sz="4800" u="sng">
                <a:latin typeface="Jokerman" panose="04090605060D06020702" pitchFamily="82" charset="0"/>
              </a:rPr>
              <a:t>roduc</a:t>
            </a:r>
            <a:r>
              <a:rPr lang="en-CA" sz="4800" u="sng">
                <a:solidFill>
                  <a:schemeClr val="tx1">
                    <a:lumMod val="95000"/>
                    <a:lumOff val="5000"/>
                  </a:schemeClr>
                </a:solidFill>
                <a:latin typeface="Jokerman" panose="04090605060D06020702" pitchFamily="82" charset="0"/>
              </a:rPr>
              <a:t>t</a:t>
            </a:r>
            <a:r>
              <a:rPr lang="en-CA" sz="4800" u="sng">
                <a:latin typeface="Jokerman" panose="04090605060D06020702" pitchFamily="82" charset="0"/>
              </a:rPr>
              <a:t>ion </a:t>
            </a:r>
          </a:p>
        </p:txBody>
      </p:sp>
      <p:pic>
        <p:nvPicPr>
          <p:cNvPr id="3" name="Picture 2">
            <a:extLst>
              <a:ext uri="{FF2B5EF4-FFF2-40B4-BE49-F238E27FC236}">
                <a16:creationId xmlns:a16="http://schemas.microsoft.com/office/drawing/2014/main" id="{93CDD873-6114-150B-22EA-DCEE304D50E3}"/>
              </a:ext>
            </a:extLst>
          </p:cNvPr>
          <p:cNvPicPr>
            <a:picLocks noChangeAspect="1"/>
          </p:cNvPicPr>
          <p:nvPr/>
        </p:nvPicPr>
        <p:blipFill>
          <a:blip r:embed="rId2"/>
          <a:stretch>
            <a:fillRect/>
          </a:stretch>
        </p:blipFill>
        <p:spPr>
          <a:xfrm>
            <a:off x="0" y="6685"/>
            <a:ext cx="12192000" cy="1182624"/>
          </a:xfrm>
          <a:prstGeom prst="rect">
            <a:avLst/>
          </a:prstGeom>
        </p:spPr>
      </p:pic>
      <p:pic>
        <p:nvPicPr>
          <p:cNvPr id="5" name="Picture 4" descr="A white text on a black background&#10;&#10;Description automatically generated">
            <a:extLst>
              <a:ext uri="{FF2B5EF4-FFF2-40B4-BE49-F238E27FC236}">
                <a16:creationId xmlns:a16="http://schemas.microsoft.com/office/drawing/2014/main" id="{E8FC5347-DB3D-06B3-06BC-13DF59BBE8EF}"/>
              </a:ext>
            </a:extLst>
          </p:cNvPr>
          <p:cNvPicPr>
            <a:picLocks noChangeAspect="1"/>
          </p:cNvPicPr>
          <p:nvPr/>
        </p:nvPicPr>
        <p:blipFill>
          <a:blip r:embed="rId3"/>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3886446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98352F-64D9-4C46-1DBF-FAC892C49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880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19224D3-5C85-989D-2EEE-BE422D19737A}"/>
              </a:ext>
            </a:extLst>
          </p:cNvPr>
          <p:cNvSpPr txBox="1"/>
          <p:nvPr/>
        </p:nvSpPr>
        <p:spPr>
          <a:xfrm>
            <a:off x="1959273" y="2844737"/>
            <a:ext cx="9105032" cy="5483059"/>
          </a:xfrm>
          <a:prstGeom prst="rect">
            <a:avLst/>
          </a:prstGeom>
        </p:spPr>
        <p:txBody>
          <a:bodyPr vert="horz" lIns="91440" tIns="45720" rIns="91440" bIns="45720" rtlCol="0">
            <a:normAutofit/>
          </a:bodyPr>
          <a:lstStyle/>
          <a:p>
            <a:pPr indent="-228600">
              <a:lnSpc>
                <a:spcPct val="120000"/>
              </a:lnSpc>
              <a:spcAft>
                <a:spcPts val="600"/>
              </a:spcAft>
              <a:buFont typeface="Arial" panose="020B0604020202020204" pitchFamily="34" charset="0"/>
              <a:buChar char="•"/>
            </a:pPr>
            <a:r>
              <a:rPr lang="en-US" sz="2800" b="1">
                <a:latin typeface="Jokerman" panose="04090605060D06020702" pitchFamily="82" charset="0"/>
              </a:rPr>
              <a:t>The governments promises to follow the methods of the action plan for First Nations, Metis and Inuit. </a:t>
            </a:r>
          </a:p>
        </p:txBody>
      </p:sp>
      <p:pic>
        <p:nvPicPr>
          <p:cNvPr id="5" name="Picture 4">
            <a:extLst>
              <a:ext uri="{FF2B5EF4-FFF2-40B4-BE49-F238E27FC236}">
                <a16:creationId xmlns:a16="http://schemas.microsoft.com/office/drawing/2014/main" id="{E3F8F51E-3CD3-D5B2-411C-09CE8CD4D688}"/>
              </a:ext>
            </a:extLst>
          </p:cNvPr>
          <p:cNvPicPr>
            <a:picLocks noChangeAspect="1"/>
          </p:cNvPicPr>
          <p:nvPr/>
        </p:nvPicPr>
        <p:blipFill>
          <a:blip r:embed="rId2"/>
          <a:stretch>
            <a:fillRect/>
          </a:stretch>
        </p:blipFill>
        <p:spPr>
          <a:xfrm>
            <a:off x="0" y="6685"/>
            <a:ext cx="12192000" cy="1182624"/>
          </a:xfrm>
          <a:prstGeom prst="rect">
            <a:avLst/>
          </a:prstGeom>
        </p:spPr>
      </p:pic>
      <p:pic>
        <p:nvPicPr>
          <p:cNvPr id="7" name="Picture 6" descr="A white text on a black background&#10;&#10;Description automatically generated">
            <a:extLst>
              <a:ext uri="{FF2B5EF4-FFF2-40B4-BE49-F238E27FC236}">
                <a16:creationId xmlns:a16="http://schemas.microsoft.com/office/drawing/2014/main" id="{4AADFB86-5857-ED88-E4D2-E9A6152B3631}"/>
              </a:ext>
            </a:extLst>
          </p:cNvPr>
          <p:cNvPicPr>
            <a:picLocks noChangeAspect="1"/>
          </p:cNvPicPr>
          <p:nvPr/>
        </p:nvPicPr>
        <p:blipFill>
          <a:blip r:embed="rId3"/>
          <a:stretch>
            <a:fillRect/>
          </a:stretch>
        </p:blipFill>
        <p:spPr>
          <a:xfrm>
            <a:off x="3262875" y="194486"/>
            <a:ext cx="5666510" cy="831273"/>
          </a:xfrm>
          <a:prstGeom prst="rect">
            <a:avLst/>
          </a:prstGeom>
        </p:spPr>
      </p:pic>
    </p:spTree>
    <p:extLst>
      <p:ext uri="{BB962C8B-B14F-4D97-AF65-F5344CB8AC3E}">
        <p14:creationId xmlns:p14="http://schemas.microsoft.com/office/powerpoint/2010/main" val="109608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3867147-1C83-BF71-39B0-B590EE7F3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880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C5C2AD9-6890-7616-F36A-E6AFEB837071}"/>
              </a:ext>
            </a:extLst>
          </p:cNvPr>
          <p:cNvSpPr txBox="1"/>
          <p:nvPr/>
        </p:nvSpPr>
        <p:spPr>
          <a:xfrm>
            <a:off x="663741" y="1707790"/>
            <a:ext cx="10872216" cy="1133856"/>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200" kern="1200">
                <a:latin typeface="Jokerman"/>
                <a:ea typeface="+mj-ea"/>
                <a:cs typeface="+mj-cs"/>
              </a:rPr>
              <a:t>The Action Plan is:</a:t>
            </a:r>
          </a:p>
        </p:txBody>
      </p:sp>
      <p:sp>
        <p:nvSpPr>
          <p:cNvPr id="2" name="TextBox 1">
            <a:extLst>
              <a:ext uri="{FF2B5EF4-FFF2-40B4-BE49-F238E27FC236}">
                <a16:creationId xmlns:a16="http://schemas.microsoft.com/office/drawing/2014/main" id="{50EFBACC-EBFA-29F3-D64E-898FEBCF0F76}"/>
              </a:ext>
            </a:extLst>
          </p:cNvPr>
          <p:cNvSpPr txBox="1"/>
          <p:nvPr/>
        </p:nvSpPr>
        <p:spPr>
          <a:xfrm>
            <a:off x="524559" y="2680527"/>
            <a:ext cx="6602154" cy="4517136"/>
          </a:xfrm>
          <a:prstGeom prst="rect">
            <a:avLst/>
          </a:prstGeom>
        </p:spPr>
        <p:txBody>
          <a:bodyPr vert="horz" lIns="91440" tIns="45720" rIns="91440" bIns="45720" rtlCol="0" anchor="t">
            <a:normAutofit/>
          </a:bodyPr>
          <a:lstStyle/>
          <a:p>
            <a:pPr marL="342900" indent="-228600">
              <a:lnSpc>
                <a:spcPct val="120000"/>
              </a:lnSpc>
              <a:spcAft>
                <a:spcPts val="600"/>
              </a:spcAft>
              <a:buFont typeface="Arial" panose="020B0604020202020204" pitchFamily="34" charset="0"/>
              <a:buChar char="•"/>
            </a:pPr>
            <a:r>
              <a:rPr lang="en-US" sz="2200">
                <a:latin typeface="Arial" panose="020B0604020202020204" pitchFamily="34" charset="0"/>
                <a:cs typeface="Arial" panose="020B0604020202020204" pitchFamily="34" charset="0"/>
              </a:rPr>
              <a:t>Not meant to be set in stone, it can be added to as new concerns change over time. </a:t>
            </a:r>
          </a:p>
          <a:p>
            <a:pPr marL="342900" indent="-228600">
              <a:lnSpc>
                <a:spcPct val="120000"/>
              </a:lnSpc>
              <a:spcAft>
                <a:spcPts val="600"/>
              </a:spcAft>
              <a:buFont typeface="Arial" panose="020B0604020202020204" pitchFamily="34" charset="0"/>
              <a:buChar char="•"/>
            </a:pPr>
            <a:endParaRPr lang="en-US" sz="2200">
              <a:latin typeface="Arial" panose="020B0604020202020204" pitchFamily="34" charset="0"/>
              <a:cs typeface="Arial" panose="020B0604020202020204" pitchFamily="34" charset="0"/>
            </a:endParaRPr>
          </a:p>
          <a:p>
            <a:pPr marL="342900" indent="-228600">
              <a:lnSpc>
                <a:spcPct val="120000"/>
              </a:lnSpc>
              <a:spcAft>
                <a:spcPts val="600"/>
              </a:spcAft>
              <a:buFont typeface="Arial" panose="020B0604020202020204" pitchFamily="34" charset="0"/>
              <a:buChar char="•"/>
            </a:pPr>
            <a:r>
              <a:rPr lang="en-US" sz="2200">
                <a:latin typeface="Arial" panose="020B0604020202020204" pitchFamily="34" charset="0"/>
                <a:cs typeface="Arial" panose="020B0604020202020204" pitchFamily="34" charset="0"/>
              </a:rPr>
              <a:t>Based on similar needs with Indigenous people on main concerns to improve fulfillment of the U.N Declaration act.</a:t>
            </a:r>
          </a:p>
          <a:p>
            <a:pPr indent="-228600">
              <a:lnSpc>
                <a:spcPct val="120000"/>
              </a:lnSpc>
              <a:spcAft>
                <a:spcPts val="600"/>
              </a:spcAft>
              <a:buFont typeface="Arial" panose="020B0604020202020204" pitchFamily="34" charset="0"/>
              <a:buChar char="•"/>
            </a:pPr>
            <a:endParaRPr lang="en-US" b="1"/>
          </a:p>
          <a:p>
            <a:pPr indent="-228600">
              <a:lnSpc>
                <a:spcPct val="120000"/>
              </a:lnSpc>
              <a:spcAft>
                <a:spcPts val="600"/>
              </a:spcAft>
              <a:buFont typeface="Arial" panose="020B0604020202020204" pitchFamily="34" charset="0"/>
              <a:buChar char="•"/>
            </a:pPr>
            <a:endParaRPr lang="en-US" b="1"/>
          </a:p>
        </p:txBody>
      </p:sp>
      <p:pic>
        <p:nvPicPr>
          <p:cNvPr id="16" name="Graphic 15" descr="Playbook">
            <a:extLst>
              <a:ext uri="{FF2B5EF4-FFF2-40B4-BE49-F238E27FC236}">
                <a16:creationId xmlns:a16="http://schemas.microsoft.com/office/drawing/2014/main" id="{39308C87-8178-2F42-040B-F8D1CDE69A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26713" y="2084920"/>
            <a:ext cx="3698530" cy="3698530"/>
          </a:xfrm>
          <a:prstGeom prst="rect">
            <a:avLst/>
          </a:prstGeom>
        </p:spPr>
      </p:pic>
      <p:pic>
        <p:nvPicPr>
          <p:cNvPr id="5" name="Picture 4">
            <a:extLst>
              <a:ext uri="{FF2B5EF4-FFF2-40B4-BE49-F238E27FC236}">
                <a16:creationId xmlns:a16="http://schemas.microsoft.com/office/drawing/2014/main" id="{9FA88FAD-A332-A619-E25E-116E1132D56E}"/>
              </a:ext>
            </a:extLst>
          </p:cNvPr>
          <p:cNvPicPr>
            <a:picLocks noChangeAspect="1"/>
          </p:cNvPicPr>
          <p:nvPr/>
        </p:nvPicPr>
        <p:blipFill>
          <a:blip r:embed="rId4"/>
          <a:stretch>
            <a:fillRect/>
          </a:stretch>
        </p:blipFill>
        <p:spPr>
          <a:xfrm>
            <a:off x="0" y="6685"/>
            <a:ext cx="12192000" cy="1182624"/>
          </a:xfrm>
          <a:prstGeom prst="rect">
            <a:avLst/>
          </a:prstGeom>
        </p:spPr>
      </p:pic>
      <p:pic>
        <p:nvPicPr>
          <p:cNvPr id="8" name="Picture 7" descr="A white text on a black background&#10;&#10;Description automatically generated">
            <a:extLst>
              <a:ext uri="{FF2B5EF4-FFF2-40B4-BE49-F238E27FC236}">
                <a16:creationId xmlns:a16="http://schemas.microsoft.com/office/drawing/2014/main" id="{D3197E8D-80CC-4DBB-F686-FF004B6BCC36}"/>
              </a:ext>
            </a:extLst>
          </p:cNvPr>
          <p:cNvPicPr>
            <a:picLocks noChangeAspect="1"/>
          </p:cNvPicPr>
          <p:nvPr/>
        </p:nvPicPr>
        <p:blipFill>
          <a:blip r:embed="rId5"/>
          <a:stretch>
            <a:fillRect/>
          </a:stretch>
        </p:blipFill>
        <p:spPr>
          <a:xfrm>
            <a:off x="3262875" y="194486"/>
            <a:ext cx="5666510" cy="831273"/>
          </a:xfrm>
          <a:prstGeom prst="rect">
            <a:avLst/>
          </a:prstGeom>
        </p:spPr>
      </p:pic>
    </p:spTree>
    <p:extLst>
      <p:ext uri="{BB962C8B-B14F-4D97-AF65-F5344CB8AC3E}">
        <p14:creationId xmlns:p14="http://schemas.microsoft.com/office/powerpoint/2010/main" val="2965136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298112-E571-A160-E3B0-4FC5E3D191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13BB528-28DA-E6BB-6CBE-167ECA23D353}"/>
              </a:ext>
            </a:extLst>
          </p:cNvPr>
          <p:cNvSpPr txBox="1"/>
          <p:nvPr/>
        </p:nvSpPr>
        <p:spPr>
          <a:xfrm>
            <a:off x="1279567" y="1293270"/>
            <a:ext cx="11090312" cy="121179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200" b="1" kern="1200">
                <a:solidFill>
                  <a:schemeClr val="tx1"/>
                </a:solidFill>
                <a:latin typeface="Jokerman" panose="04090605060D06020702" pitchFamily="82" charset="0"/>
                <a:ea typeface="+mj-ea"/>
                <a:cs typeface="+mj-cs"/>
              </a:rPr>
              <a:t>The methods are organized in five categories:</a:t>
            </a:r>
          </a:p>
        </p:txBody>
      </p:sp>
      <p:graphicFrame>
        <p:nvGraphicFramePr>
          <p:cNvPr id="12" name="TextBox 2">
            <a:extLst>
              <a:ext uri="{FF2B5EF4-FFF2-40B4-BE49-F238E27FC236}">
                <a16:creationId xmlns:a16="http://schemas.microsoft.com/office/drawing/2014/main" id="{6E21BA0B-0B79-2F75-2766-D53AAAD59FD2}"/>
              </a:ext>
            </a:extLst>
          </p:cNvPr>
          <p:cNvGraphicFramePr/>
          <p:nvPr>
            <p:extLst>
              <p:ext uri="{D42A27DB-BD31-4B8C-83A1-F6EECF244321}">
                <p14:modId xmlns:p14="http://schemas.microsoft.com/office/powerpoint/2010/main" val="973500723"/>
              </p:ext>
            </p:extLst>
          </p:nvPr>
        </p:nvGraphicFramePr>
        <p:xfrm>
          <a:off x="340201" y="2106989"/>
          <a:ext cx="11559839" cy="4461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8" name="Picture 27">
            <a:extLst>
              <a:ext uri="{FF2B5EF4-FFF2-40B4-BE49-F238E27FC236}">
                <a16:creationId xmlns:a16="http://schemas.microsoft.com/office/drawing/2014/main" id="{6D681302-E106-F73E-873D-05A519B497D1}"/>
              </a:ext>
            </a:extLst>
          </p:cNvPr>
          <p:cNvPicPr>
            <a:picLocks noChangeAspect="1"/>
          </p:cNvPicPr>
          <p:nvPr/>
        </p:nvPicPr>
        <p:blipFill>
          <a:blip r:embed="rId7"/>
          <a:stretch>
            <a:fillRect/>
          </a:stretch>
        </p:blipFill>
        <p:spPr>
          <a:xfrm>
            <a:off x="0" y="6685"/>
            <a:ext cx="12192000" cy="1182624"/>
          </a:xfrm>
          <a:prstGeom prst="rect">
            <a:avLst/>
          </a:prstGeom>
        </p:spPr>
      </p:pic>
      <p:pic>
        <p:nvPicPr>
          <p:cNvPr id="37" name="Picture 36" descr="A white text on a black background&#10;&#10;Description automatically generated">
            <a:extLst>
              <a:ext uri="{FF2B5EF4-FFF2-40B4-BE49-F238E27FC236}">
                <a16:creationId xmlns:a16="http://schemas.microsoft.com/office/drawing/2014/main" id="{27A9BA25-876E-55EA-24B1-61DB520C3AC0}"/>
              </a:ext>
            </a:extLst>
          </p:cNvPr>
          <p:cNvPicPr>
            <a:picLocks noChangeAspect="1"/>
          </p:cNvPicPr>
          <p:nvPr/>
        </p:nvPicPr>
        <p:blipFill>
          <a:blip r:embed="rId8"/>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3010078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51922D2-D397-9EA4-A66D-55B0884D1A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2EE934-8909-12D7-62E9-2B878C2A9F00}"/>
              </a:ext>
            </a:extLst>
          </p:cNvPr>
          <p:cNvSpPr txBox="1"/>
          <p:nvPr/>
        </p:nvSpPr>
        <p:spPr>
          <a:xfrm>
            <a:off x="0" y="2988379"/>
            <a:ext cx="4330032" cy="584775"/>
          </a:xfrm>
          <a:prstGeom prst="rect">
            <a:avLst/>
          </a:prstGeom>
          <a:noFill/>
        </p:spPr>
        <p:txBody>
          <a:bodyPr wrap="none" rtlCol="0">
            <a:spAutoFit/>
          </a:bodyPr>
          <a:lstStyle/>
          <a:p>
            <a:pPr>
              <a:spcAft>
                <a:spcPts val="600"/>
              </a:spcAft>
            </a:pPr>
            <a:r>
              <a:rPr lang="en-CA" sz="3200">
                <a:latin typeface="Jokerman" panose="04090605060D06020702" pitchFamily="82" charset="0"/>
              </a:rPr>
              <a:t>Which also includes:</a:t>
            </a:r>
          </a:p>
        </p:txBody>
      </p:sp>
      <p:graphicFrame>
        <p:nvGraphicFramePr>
          <p:cNvPr id="12" name="TextBox 1">
            <a:extLst>
              <a:ext uri="{FF2B5EF4-FFF2-40B4-BE49-F238E27FC236}">
                <a16:creationId xmlns:a16="http://schemas.microsoft.com/office/drawing/2014/main" id="{3A389EE5-E819-BDAC-5C00-776908CFFDE7}"/>
              </a:ext>
            </a:extLst>
          </p:cNvPr>
          <p:cNvGraphicFramePr/>
          <p:nvPr>
            <p:extLst>
              <p:ext uri="{D42A27DB-BD31-4B8C-83A1-F6EECF244321}">
                <p14:modId xmlns:p14="http://schemas.microsoft.com/office/powerpoint/2010/main" val="2472471830"/>
              </p:ext>
            </p:extLst>
          </p:nvPr>
        </p:nvGraphicFramePr>
        <p:xfrm>
          <a:off x="4581892" y="1317512"/>
          <a:ext cx="6949440" cy="5282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 name="Picture 39">
            <a:extLst>
              <a:ext uri="{FF2B5EF4-FFF2-40B4-BE49-F238E27FC236}">
                <a16:creationId xmlns:a16="http://schemas.microsoft.com/office/drawing/2014/main" id="{9B7D038F-AF04-F9EB-7ED3-B0B1AAD1E56A}"/>
              </a:ext>
            </a:extLst>
          </p:cNvPr>
          <p:cNvPicPr>
            <a:picLocks noChangeAspect="1"/>
          </p:cNvPicPr>
          <p:nvPr/>
        </p:nvPicPr>
        <p:blipFill>
          <a:blip r:embed="rId7"/>
          <a:stretch>
            <a:fillRect/>
          </a:stretch>
        </p:blipFill>
        <p:spPr>
          <a:xfrm>
            <a:off x="0" y="6685"/>
            <a:ext cx="12192000" cy="1182624"/>
          </a:xfrm>
          <a:prstGeom prst="rect">
            <a:avLst/>
          </a:prstGeom>
        </p:spPr>
      </p:pic>
      <p:pic>
        <p:nvPicPr>
          <p:cNvPr id="64" name="Picture 63" descr="A white text on a black background&#10;&#10;Description automatically generated">
            <a:extLst>
              <a:ext uri="{FF2B5EF4-FFF2-40B4-BE49-F238E27FC236}">
                <a16:creationId xmlns:a16="http://schemas.microsoft.com/office/drawing/2014/main" id="{37ED3F56-C929-D448-49EE-287567721053}"/>
              </a:ext>
            </a:extLst>
          </p:cNvPr>
          <p:cNvPicPr>
            <a:picLocks noChangeAspect="1"/>
          </p:cNvPicPr>
          <p:nvPr/>
        </p:nvPicPr>
        <p:blipFill>
          <a:blip r:embed="rId8"/>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351947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BB0869A-0BE5-B3E9-F73D-2F3691E4D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D7C9525-5A7B-23ED-9BAB-F685DD63421D}"/>
              </a:ext>
            </a:extLst>
          </p:cNvPr>
          <p:cNvSpPr txBox="1"/>
          <p:nvPr/>
        </p:nvSpPr>
        <p:spPr>
          <a:xfrm>
            <a:off x="990168" y="3124716"/>
            <a:ext cx="4621553" cy="3159018"/>
          </a:xfrm>
          <a:prstGeom prst="rect">
            <a:avLst/>
          </a:prstGeom>
        </p:spPr>
        <p:txBody>
          <a:bodyPr vert="horz" lIns="91440" tIns="45720" rIns="91440" bIns="45720" rtlCol="0">
            <a:normAutofit fontScale="70000" lnSpcReduction="20000"/>
          </a:bodyPr>
          <a:lstStyle/>
          <a:p>
            <a:pPr marL="342900" indent="-228600">
              <a:lnSpc>
                <a:spcPct val="110000"/>
              </a:lnSpc>
              <a:spcAft>
                <a:spcPts val="600"/>
              </a:spcAft>
              <a:buFont typeface="Arial" panose="020B0604020202020204" pitchFamily="34" charset="0"/>
              <a:buChar char="•"/>
            </a:pPr>
            <a:r>
              <a:rPr lang="en-US" sz="2600">
                <a:latin typeface="Arial" panose="020B0604020202020204" pitchFamily="34" charset="0"/>
                <a:cs typeface="Arial" panose="020B0604020202020204" pitchFamily="34" charset="0"/>
              </a:rPr>
              <a:t>Equality/nondiscrimination.</a:t>
            </a:r>
          </a:p>
          <a:p>
            <a:pPr marL="342900" indent="-228600">
              <a:lnSpc>
                <a:spcPct val="110000"/>
              </a:lnSpc>
              <a:spcAft>
                <a:spcPts val="600"/>
              </a:spcAft>
              <a:buFont typeface="Arial" panose="020B0604020202020204" pitchFamily="34" charset="0"/>
              <a:buChar char="•"/>
            </a:pPr>
            <a:endParaRPr lang="en-US" sz="2600">
              <a:latin typeface="Arial" panose="020B0604020202020204" pitchFamily="34" charset="0"/>
              <a:cs typeface="Arial" panose="020B0604020202020204" pitchFamily="34" charset="0"/>
            </a:endParaRPr>
          </a:p>
          <a:p>
            <a:pPr marL="342900" indent="-228600">
              <a:lnSpc>
                <a:spcPct val="110000"/>
              </a:lnSpc>
              <a:spcAft>
                <a:spcPts val="600"/>
              </a:spcAft>
              <a:buFont typeface="Arial" panose="020B0604020202020204" pitchFamily="34" charset="0"/>
              <a:buChar char="•"/>
            </a:pPr>
            <a:r>
              <a:rPr lang="en-US" sz="2600">
                <a:latin typeface="Arial" panose="020B0604020202020204" pitchFamily="34" charset="0"/>
                <a:cs typeface="Arial" panose="020B0604020202020204" pitchFamily="34" charset="0"/>
              </a:rPr>
              <a:t>Gender equality.</a:t>
            </a:r>
          </a:p>
          <a:p>
            <a:pPr marL="342900" indent="-228600">
              <a:lnSpc>
                <a:spcPct val="110000"/>
              </a:lnSpc>
              <a:spcAft>
                <a:spcPts val="600"/>
              </a:spcAft>
              <a:buFont typeface="Arial" panose="020B0604020202020204" pitchFamily="34" charset="0"/>
              <a:buChar char="•"/>
            </a:pPr>
            <a:endParaRPr lang="en-US" sz="2600">
              <a:latin typeface="Arial" panose="020B0604020202020204" pitchFamily="34" charset="0"/>
              <a:cs typeface="Arial" panose="020B0604020202020204" pitchFamily="34" charset="0"/>
            </a:endParaRPr>
          </a:p>
          <a:p>
            <a:pPr marL="342900" indent="-228600">
              <a:lnSpc>
                <a:spcPct val="110000"/>
              </a:lnSpc>
              <a:spcAft>
                <a:spcPts val="600"/>
              </a:spcAft>
              <a:buFont typeface="Arial" panose="020B0604020202020204" pitchFamily="34" charset="0"/>
              <a:buChar char="•"/>
            </a:pPr>
            <a:r>
              <a:rPr lang="en-US" sz="2600">
                <a:latin typeface="Arial" panose="020B0604020202020204" pitchFamily="34" charset="0"/>
                <a:cs typeface="Arial" panose="020B0604020202020204" pitchFamily="34" charset="0"/>
              </a:rPr>
              <a:t>Individual and collective rights.</a:t>
            </a:r>
          </a:p>
          <a:p>
            <a:pPr marL="342900" indent="-228600">
              <a:lnSpc>
                <a:spcPct val="110000"/>
              </a:lnSpc>
              <a:spcAft>
                <a:spcPts val="600"/>
              </a:spcAft>
              <a:buFont typeface="Arial" panose="020B0604020202020204" pitchFamily="34" charset="0"/>
              <a:buChar char="•"/>
            </a:pPr>
            <a:endParaRPr lang="en-US" sz="2600">
              <a:latin typeface="Arial" panose="020B0604020202020204" pitchFamily="34" charset="0"/>
              <a:cs typeface="Arial" panose="020B0604020202020204" pitchFamily="34" charset="0"/>
            </a:endParaRPr>
          </a:p>
          <a:p>
            <a:pPr marL="342900" indent="-228600">
              <a:lnSpc>
                <a:spcPct val="110000"/>
              </a:lnSpc>
              <a:spcAft>
                <a:spcPts val="600"/>
              </a:spcAft>
              <a:buFont typeface="Arial" panose="020B0604020202020204" pitchFamily="34" charset="0"/>
              <a:buChar char="•"/>
            </a:pPr>
            <a:r>
              <a:rPr lang="en-US" sz="2600">
                <a:latin typeface="Arial" panose="020B0604020202020204" pitchFamily="34" charset="0"/>
                <a:cs typeface="Arial" panose="020B0604020202020204" pitchFamily="34" charset="0"/>
              </a:rPr>
              <a:t>Minimum standards.</a:t>
            </a:r>
          </a:p>
          <a:p>
            <a:pPr marL="342900" indent="-228600">
              <a:lnSpc>
                <a:spcPct val="110000"/>
              </a:lnSpc>
              <a:spcAft>
                <a:spcPts val="600"/>
              </a:spcAft>
              <a:buFont typeface="Arial" panose="020B0604020202020204" pitchFamily="34" charset="0"/>
              <a:buChar char="•"/>
            </a:pPr>
            <a:endParaRPr lang="en-US" sz="2600">
              <a:latin typeface="Arial" panose="020B0604020202020204" pitchFamily="34" charset="0"/>
              <a:cs typeface="Arial" panose="020B0604020202020204" pitchFamily="34" charset="0"/>
            </a:endParaRPr>
          </a:p>
          <a:p>
            <a:pPr marL="342900" indent="-228600">
              <a:lnSpc>
                <a:spcPct val="110000"/>
              </a:lnSpc>
              <a:spcAft>
                <a:spcPts val="600"/>
              </a:spcAft>
              <a:buFont typeface="Arial" panose="020B0604020202020204" pitchFamily="34" charset="0"/>
              <a:buChar char="•"/>
            </a:pPr>
            <a:r>
              <a:rPr lang="en-US" sz="2600">
                <a:latin typeface="Arial" panose="020B0604020202020204" pitchFamily="34" charset="0"/>
                <a:cs typeface="Arial" panose="020B0604020202020204" pitchFamily="34" charset="0"/>
              </a:rPr>
              <a:t>No reduction of rights.</a:t>
            </a:r>
          </a:p>
          <a:p>
            <a:pPr marL="342900" indent="-228600">
              <a:lnSpc>
                <a:spcPct val="110000"/>
              </a:lnSpc>
              <a:spcAft>
                <a:spcPts val="600"/>
              </a:spcAft>
              <a:buFont typeface="Arial" panose="020B0604020202020204" pitchFamily="34" charset="0"/>
              <a:buChar char="•"/>
            </a:pPr>
            <a:endParaRPr lang="en-US" sz="1500"/>
          </a:p>
          <a:p>
            <a:pPr indent="-228600">
              <a:lnSpc>
                <a:spcPct val="110000"/>
              </a:lnSpc>
              <a:spcAft>
                <a:spcPts val="600"/>
              </a:spcAft>
              <a:buFont typeface="Arial" panose="020B0604020202020204" pitchFamily="34" charset="0"/>
              <a:buChar char="•"/>
            </a:pPr>
            <a:endParaRPr lang="en-US" sz="1500"/>
          </a:p>
        </p:txBody>
      </p:sp>
      <p:pic>
        <p:nvPicPr>
          <p:cNvPr id="7" name="Graphic 6" descr="Scales of Justice">
            <a:extLst>
              <a:ext uri="{FF2B5EF4-FFF2-40B4-BE49-F238E27FC236}">
                <a16:creationId xmlns:a16="http://schemas.microsoft.com/office/drawing/2014/main" id="{65A1652B-2F68-1125-EA35-66E8D7CE3D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33444" y="1219202"/>
            <a:ext cx="4628153" cy="4628153"/>
          </a:xfrm>
          <a:prstGeom prst="rect">
            <a:avLst/>
          </a:prstGeom>
        </p:spPr>
      </p:pic>
      <p:sp>
        <p:nvSpPr>
          <p:cNvPr id="8" name="TextBox 7">
            <a:extLst>
              <a:ext uri="{FF2B5EF4-FFF2-40B4-BE49-F238E27FC236}">
                <a16:creationId xmlns:a16="http://schemas.microsoft.com/office/drawing/2014/main" id="{AF733377-F936-97E1-1125-3BF77CBB3E2D}"/>
              </a:ext>
            </a:extLst>
          </p:cNvPr>
          <p:cNvSpPr txBox="1"/>
          <p:nvPr/>
        </p:nvSpPr>
        <p:spPr>
          <a:xfrm>
            <a:off x="154588" y="1362945"/>
            <a:ext cx="6863727" cy="1631216"/>
          </a:xfrm>
          <a:prstGeom prst="rect">
            <a:avLst/>
          </a:prstGeom>
          <a:noFill/>
        </p:spPr>
        <p:txBody>
          <a:bodyPr wrap="square" rtlCol="0">
            <a:spAutoFit/>
          </a:bodyPr>
          <a:lstStyle/>
          <a:p>
            <a:r>
              <a:rPr lang="en-US" sz="2500">
                <a:latin typeface="Jokerman" panose="04090605060D06020702" pitchFamily="82" charset="0"/>
              </a:rPr>
              <a:t>Each method is categorized in related areas for reporting. These related areas reflect the rights set out in the U.N Declaration as follows:</a:t>
            </a:r>
          </a:p>
        </p:txBody>
      </p:sp>
      <p:pic>
        <p:nvPicPr>
          <p:cNvPr id="4" name="Picture 3">
            <a:extLst>
              <a:ext uri="{FF2B5EF4-FFF2-40B4-BE49-F238E27FC236}">
                <a16:creationId xmlns:a16="http://schemas.microsoft.com/office/drawing/2014/main" id="{9D3E2E08-54D2-67F0-C853-C401B3E8D84E}"/>
              </a:ext>
            </a:extLst>
          </p:cNvPr>
          <p:cNvPicPr>
            <a:picLocks noChangeAspect="1"/>
          </p:cNvPicPr>
          <p:nvPr/>
        </p:nvPicPr>
        <p:blipFill>
          <a:blip r:embed="rId4"/>
          <a:stretch>
            <a:fillRect/>
          </a:stretch>
        </p:blipFill>
        <p:spPr>
          <a:xfrm>
            <a:off x="0" y="34394"/>
            <a:ext cx="12192000" cy="1182624"/>
          </a:xfrm>
          <a:prstGeom prst="rect">
            <a:avLst/>
          </a:prstGeom>
        </p:spPr>
      </p:pic>
      <p:pic>
        <p:nvPicPr>
          <p:cNvPr id="9" name="Picture 8" descr="A white text on a black background&#10;&#10;Description automatically generated">
            <a:extLst>
              <a:ext uri="{FF2B5EF4-FFF2-40B4-BE49-F238E27FC236}">
                <a16:creationId xmlns:a16="http://schemas.microsoft.com/office/drawing/2014/main" id="{FDDE190E-3708-3181-C0A5-7A2C0EDE416D}"/>
              </a:ext>
            </a:extLst>
          </p:cNvPr>
          <p:cNvPicPr>
            <a:picLocks noChangeAspect="1"/>
          </p:cNvPicPr>
          <p:nvPr/>
        </p:nvPicPr>
        <p:blipFill>
          <a:blip r:embed="rId5"/>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724604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BB0869A-0BE5-B3E9-F73D-2F3691E4D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B1271E5-11CA-C278-6DCC-D5E29D1AAFAD}"/>
              </a:ext>
            </a:extLst>
          </p:cNvPr>
          <p:cNvSpPr txBox="1"/>
          <p:nvPr/>
        </p:nvSpPr>
        <p:spPr>
          <a:xfrm>
            <a:off x="408111" y="1925692"/>
            <a:ext cx="5687889" cy="3564078"/>
          </a:xfrm>
          <a:prstGeom prst="rect">
            <a:avLst/>
          </a:prstGeom>
        </p:spPr>
        <p:txBody>
          <a:bodyPr vert="horz" lIns="91440" tIns="45720" rIns="91440" bIns="45720" rtlCol="0">
            <a:normAutofit fontScale="62500" lnSpcReduction="20000"/>
          </a:bodyPr>
          <a:lstStyle/>
          <a:p>
            <a:pPr marL="342900" indent="-228600">
              <a:lnSpc>
                <a:spcPct val="110000"/>
              </a:lnSpc>
              <a:spcAft>
                <a:spcPts val="600"/>
              </a:spcAft>
              <a:buFont typeface="Arial" panose="020B0604020202020204" pitchFamily="34" charset="0"/>
              <a:buChar char="•"/>
            </a:pPr>
            <a:r>
              <a:rPr lang="en-US" sz="2800">
                <a:latin typeface="Arial" panose="020B0604020202020204" pitchFamily="34" charset="0"/>
                <a:cs typeface="Arial" panose="020B0604020202020204" pitchFamily="34" charset="0"/>
              </a:rPr>
              <a:t>The action plan is a starting point for on going relationships with Indigenous people.</a:t>
            </a:r>
          </a:p>
          <a:p>
            <a:pPr marL="342900" indent="-228600">
              <a:lnSpc>
                <a:spcPct val="110000"/>
              </a:lnSpc>
              <a:spcAft>
                <a:spcPts val="600"/>
              </a:spcAft>
              <a:buFont typeface="Arial" panose="020B0604020202020204" pitchFamily="34" charset="0"/>
              <a:buChar char="•"/>
            </a:pPr>
            <a:endParaRPr lang="en-US" sz="2800">
              <a:latin typeface="Arial" panose="020B0604020202020204" pitchFamily="34" charset="0"/>
              <a:cs typeface="Arial" panose="020B0604020202020204" pitchFamily="34" charset="0"/>
            </a:endParaRPr>
          </a:p>
          <a:p>
            <a:pPr marL="342900" indent="-228600">
              <a:lnSpc>
                <a:spcPct val="110000"/>
              </a:lnSpc>
              <a:spcAft>
                <a:spcPts val="600"/>
              </a:spcAft>
              <a:buFont typeface="Arial" panose="020B0604020202020204" pitchFamily="34" charset="0"/>
              <a:buChar char="•"/>
            </a:pPr>
            <a:r>
              <a:rPr lang="en-US" sz="2800">
                <a:latin typeface="Arial" panose="020B0604020202020204" pitchFamily="34" charset="0"/>
                <a:cs typeface="Arial" panose="020B0604020202020204" pitchFamily="34" charset="0"/>
              </a:rPr>
              <a:t>The Canadian government is committed to working with Indigenous people to improve the action plan to reach the goals of the U.N Declaration.</a:t>
            </a:r>
          </a:p>
          <a:p>
            <a:pPr marL="342900" indent="-228600">
              <a:lnSpc>
                <a:spcPct val="110000"/>
              </a:lnSpc>
              <a:spcAft>
                <a:spcPts val="600"/>
              </a:spcAft>
              <a:buFont typeface="Arial" panose="020B0604020202020204" pitchFamily="34" charset="0"/>
              <a:buChar char="•"/>
            </a:pPr>
            <a:endParaRPr lang="en-US" sz="2800">
              <a:latin typeface="Arial" panose="020B0604020202020204" pitchFamily="34" charset="0"/>
              <a:cs typeface="Arial" panose="020B0604020202020204" pitchFamily="34" charset="0"/>
            </a:endParaRPr>
          </a:p>
          <a:p>
            <a:pPr marL="342900" indent="-228600">
              <a:lnSpc>
                <a:spcPct val="110000"/>
              </a:lnSpc>
              <a:spcAft>
                <a:spcPts val="600"/>
              </a:spcAft>
              <a:buFont typeface="Arial" panose="020B0604020202020204" pitchFamily="34" charset="0"/>
              <a:buChar char="•"/>
            </a:pPr>
            <a:r>
              <a:rPr lang="en-US" sz="2800">
                <a:latin typeface="Arial" panose="020B0604020202020204" pitchFamily="34" charset="0"/>
                <a:cs typeface="Arial" panose="020B0604020202020204" pitchFamily="34" charset="0"/>
              </a:rPr>
              <a:t>To make sure Indigenous people continue to participate, Justice Canada and other federal departments will provide funding to make the plan effective.</a:t>
            </a:r>
          </a:p>
          <a:p>
            <a:pPr marL="342900" indent="-228600">
              <a:lnSpc>
                <a:spcPct val="110000"/>
              </a:lnSpc>
              <a:spcAft>
                <a:spcPts val="600"/>
              </a:spcAft>
              <a:buFont typeface="Arial" panose="020B0604020202020204" pitchFamily="34" charset="0"/>
              <a:buChar char="•"/>
            </a:pPr>
            <a:endParaRPr lang="en-US" sz="1300"/>
          </a:p>
        </p:txBody>
      </p:sp>
      <p:pic>
        <p:nvPicPr>
          <p:cNvPr id="6" name="Graphic 5" descr="Handshake">
            <a:extLst>
              <a:ext uri="{FF2B5EF4-FFF2-40B4-BE49-F238E27FC236}">
                <a16:creationId xmlns:a16="http://schemas.microsoft.com/office/drawing/2014/main" id="{5FCE6C40-F386-E995-A63E-B6DC7CAF19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24674" y="1393654"/>
            <a:ext cx="4628153" cy="4628153"/>
          </a:xfrm>
          <a:prstGeom prst="rect">
            <a:avLst/>
          </a:prstGeom>
        </p:spPr>
      </p:pic>
      <p:pic>
        <p:nvPicPr>
          <p:cNvPr id="4" name="Picture 3">
            <a:extLst>
              <a:ext uri="{FF2B5EF4-FFF2-40B4-BE49-F238E27FC236}">
                <a16:creationId xmlns:a16="http://schemas.microsoft.com/office/drawing/2014/main" id="{90799491-0738-5586-06D5-7A6110076A43}"/>
              </a:ext>
            </a:extLst>
          </p:cNvPr>
          <p:cNvPicPr>
            <a:picLocks noChangeAspect="1"/>
          </p:cNvPicPr>
          <p:nvPr/>
        </p:nvPicPr>
        <p:blipFill>
          <a:blip r:embed="rId4"/>
          <a:stretch>
            <a:fillRect/>
          </a:stretch>
        </p:blipFill>
        <p:spPr>
          <a:xfrm>
            <a:off x="0" y="6685"/>
            <a:ext cx="12192000" cy="1182624"/>
          </a:xfrm>
          <a:prstGeom prst="rect">
            <a:avLst/>
          </a:prstGeom>
        </p:spPr>
      </p:pic>
      <p:pic>
        <p:nvPicPr>
          <p:cNvPr id="8" name="Picture 7" descr="A white text on a black background&#10;&#10;Description automatically generated">
            <a:extLst>
              <a:ext uri="{FF2B5EF4-FFF2-40B4-BE49-F238E27FC236}">
                <a16:creationId xmlns:a16="http://schemas.microsoft.com/office/drawing/2014/main" id="{E462719A-8209-ED9C-437C-F0EDC89EE843}"/>
              </a:ext>
            </a:extLst>
          </p:cNvPr>
          <p:cNvPicPr>
            <a:picLocks noChangeAspect="1"/>
          </p:cNvPicPr>
          <p:nvPr/>
        </p:nvPicPr>
        <p:blipFill>
          <a:blip r:embed="rId5"/>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4152762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FBAFA5-5FD2-2228-B9A1-AFD452111933}"/>
              </a:ext>
            </a:extLst>
          </p:cNvPr>
          <p:cNvSpPr txBox="1"/>
          <p:nvPr/>
        </p:nvSpPr>
        <p:spPr>
          <a:xfrm>
            <a:off x="2128407" y="1600901"/>
            <a:ext cx="7935186" cy="584775"/>
          </a:xfrm>
          <a:prstGeom prst="rect">
            <a:avLst/>
          </a:prstGeom>
          <a:noFill/>
        </p:spPr>
        <p:txBody>
          <a:bodyPr wrap="none" rtlCol="0">
            <a:spAutoFit/>
          </a:bodyPr>
          <a:lstStyle/>
          <a:p>
            <a:r>
              <a:rPr lang="en-CA" sz="3200">
                <a:latin typeface="Jokerman" panose="04090605060D06020702" pitchFamily="82" charset="0"/>
              </a:rPr>
              <a:t>Shared understandings and principals:</a:t>
            </a:r>
          </a:p>
        </p:txBody>
      </p:sp>
      <p:graphicFrame>
        <p:nvGraphicFramePr>
          <p:cNvPr id="6" name="TextBox 1">
            <a:extLst>
              <a:ext uri="{FF2B5EF4-FFF2-40B4-BE49-F238E27FC236}">
                <a16:creationId xmlns:a16="http://schemas.microsoft.com/office/drawing/2014/main" id="{FBA92CB5-D4C7-4D57-ED80-8407B1566AE1}"/>
              </a:ext>
            </a:extLst>
          </p:cNvPr>
          <p:cNvGraphicFramePr/>
          <p:nvPr>
            <p:extLst>
              <p:ext uri="{D42A27DB-BD31-4B8C-83A1-F6EECF244321}">
                <p14:modId xmlns:p14="http://schemas.microsoft.com/office/powerpoint/2010/main" val="2312844562"/>
              </p:ext>
            </p:extLst>
          </p:nvPr>
        </p:nvGraphicFramePr>
        <p:xfrm>
          <a:off x="937285" y="2185896"/>
          <a:ext cx="10613031" cy="3589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Picture 14">
            <a:extLst>
              <a:ext uri="{FF2B5EF4-FFF2-40B4-BE49-F238E27FC236}">
                <a16:creationId xmlns:a16="http://schemas.microsoft.com/office/drawing/2014/main" id="{00672761-9CBB-4B94-D198-A524DEF08FD2}"/>
              </a:ext>
            </a:extLst>
          </p:cNvPr>
          <p:cNvPicPr>
            <a:picLocks noChangeAspect="1"/>
          </p:cNvPicPr>
          <p:nvPr/>
        </p:nvPicPr>
        <p:blipFill>
          <a:blip r:embed="rId7"/>
          <a:stretch>
            <a:fillRect/>
          </a:stretch>
        </p:blipFill>
        <p:spPr>
          <a:xfrm>
            <a:off x="0" y="6685"/>
            <a:ext cx="12192000" cy="1182624"/>
          </a:xfrm>
          <a:prstGeom prst="rect">
            <a:avLst/>
          </a:prstGeom>
        </p:spPr>
      </p:pic>
      <p:pic>
        <p:nvPicPr>
          <p:cNvPr id="17" name="Picture 16" descr="A white text on a black background&#10;&#10;Description automatically generated">
            <a:extLst>
              <a:ext uri="{FF2B5EF4-FFF2-40B4-BE49-F238E27FC236}">
                <a16:creationId xmlns:a16="http://schemas.microsoft.com/office/drawing/2014/main" id="{FD5C77FA-D929-F531-0FE4-44F0957BF235}"/>
              </a:ext>
            </a:extLst>
          </p:cNvPr>
          <p:cNvPicPr>
            <a:picLocks noChangeAspect="1"/>
          </p:cNvPicPr>
          <p:nvPr/>
        </p:nvPicPr>
        <p:blipFill>
          <a:blip r:embed="rId8"/>
          <a:stretch>
            <a:fillRect/>
          </a:stretch>
        </p:blipFill>
        <p:spPr>
          <a:xfrm>
            <a:off x="3144981" y="180109"/>
            <a:ext cx="5666510" cy="831273"/>
          </a:xfrm>
          <a:prstGeom prst="rect">
            <a:avLst/>
          </a:prstGeom>
        </p:spPr>
      </p:pic>
    </p:spTree>
    <p:extLst>
      <p:ext uri="{BB962C8B-B14F-4D97-AF65-F5344CB8AC3E}">
        <p14:creationId xmlns:p14="http://schemas.microsoft.com/office/powerpoint/2010/main" val="4270572445"/>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VanillaVTI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Meranda Galusha</dc:creator>
  <cp:revision>2</cp:revision>
  <dcterms:created xsi:type="dcterms:W3CDTF">2024-11-14T16:55:33Z</dcterms:created>
  <dcterms:modified xsi:type="dcterms:W3CDTF">2025-01-29T19:35:34Z</dcterms:modified>
</cp:coreProperties>
</file>